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40"/>
  </p:notesMasterIdLst>
  <p:handoutMasterIdLst>
    <p:handoutMasterId r:id="rId41"/>
  </p:handoutMasterIdLst>
  <p:sldIdLst>
    <p:sldId id="374" r:id="rId2"/>
    <p:sldId id="461" r:id="rId3"/>
    <p:sldId id="462" r:id="rId4"/>
    <p:sldId id="463" r:id="rId5"/>
    <p:sldId id="464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9" r:id="rId16"/>
    <p:sldId id="435" r:id="rId17"/>
    <p:sldId id="438" r:id="rId18"/>
    <p:sldId id="436" r:id="rId19"/>
    <p:sldId id="437" r:id="rId20"/>
    <p:sldId id="441" r:id="rId21"/>
    <p:sldId id="442" r:id="rId22"/>
    <p:sldId id="443" r:id="rId23"/>
    <p:sldId id="444" r:id="rId24"/>
    <p:sldId id="445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363" r:id="rId3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usto Giussani" initials="A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2" autoAdjust="0"/>
    <p:restoredTop sz="94238" autoAdjust="0"/>
  </p:normalViewPr>
  <p:slideViewPr>
    <p:cSldViewPr>
      <p:cViewPr varScale="1">
        <p:scale>
          <a:sx n="97" d="100"/>
          <a:sy n="97" d="100"/>
        </p:scale>
        <p:origin x="8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84204224221997E-2"/>
          <c:y val="8.2578042379851946E-2"/>
          <c:w val="0.86621949413028199"/>
          <c:h val="0.75300136217844116"/>
        </c:manualLayout>
      </c:layout>
      <c:scatterChart>
        <c:scatterStyle val="smoothMarker"/>
        <c:varyColors val="0"/>
        <c:ser>
          <c:idx val="0"/>
          <c:order val="0"/>
          <c:tx>
            <c:v>Comp 1</c:v>
          </c:tx>
          <c:marker>
            <c:symbol val="none"/>
          </c:marker>
          <c:xVal>
            <c:numRef>
              <c:f>Blad2!$A$9:$A$508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</c:numCache>
            </c:numRef>
          </c:xVal>
          <c:yVal>
            <c:numRef>
              <c:f>Blad2!$B$9:$B$508</c:f>
              <c:numCache>
                <c:formatCode>General</c:formatCode>
                <c:ptCount val="500"/>
                <c:pt idx="0">
                  <c:v>3.3768539240810913E-2</c:v>
                </c:pt>
                <c:pt idx="1">
                  <c:v>6.5806674776076379E-2</c:v>
                </c:pt>
                <c:pt idx="2">
                  <c:v>9.6183316679377961E-2</c:v>
                </c:pt>
                <c:pt idx="3">
                  <c:v>0.12496485648136657</c:v>
                </c:pt>
                <c:pt idx="4">
                  <c:v>0.15221525590191343</c:v>
                </c:pt>
                <c:pt idx="5">
                  <c:v>0.17799613250918944</c:v>
                </c:pt>
                <c:pt idx="6">
                  <c:v>0.20236684241121972</c:v>
                </c:pt>
                <c:pt idx="7">
                  <c:v>0.22538456008185004</c:v>
                </c:pt>
                <c:pt idx="8">
                  <c:v>0.24710435541957887</c:v>
                </c:pt>
                <c:pt idx="9">
                  <c:v>0.26757926813433386</c:v>
                </c:pt>
                <c:pt idx="10">
                  <c:v>0.28686037955402788</c:v>
                </c:pt>
                <c:pt idx="11">
                  <c:v>0.30499688193957675</c:v>
                </c:pt>
                <c:pt idx="12">
                  <c:v>0.32203614539403747</c:v>
                </c:pt>
                <c:pt idx="13">
                  <c:v>0.33802378244858522</c:v>
                </c:pt>
                <c:pt idx="14">
                  <c:v>0.35300371040521994</c:v>
                </c:pt>
                <c:pt idx="15">
                  <c:v>0.36701821151336311</c:v>
                </c:pt>
                <c:pt idx="16">
                  <c:v>0.38010799105485726</c:v>
                </c:pt>
                <c:pt idx="17">
                  <c:v>0.3923122334093323</c:v>
                </c:pt>
                <c:pt idx="18">
                  <c:v>0.40366865616944247</c:v>
                </c:pt>
                <c:pt idx="19">
                  <c:v>0.41421356237309515</c:v>
                </c:pt>
                <c:pt idx="20">
                  <c:v>0.42398189091749139</c:v>
                </c:pt>
                <c:pt idx="21">
                  <c:v>0.43300726521758803</c:v>
                </c:pt>
                <c:pt idx="22">
                  <c:v>0.44132204016943322</c:v>
                </c:pt>
                <c:pt idx="23">
                  <c:v>0.44895734747677007</c:v>
                </c:pt>
                <c:pt idx="24">
                  <c:v>0.45594313939729514</c:v>
                </c:pt>
                <c:pt idx="25">
                  <c:v>0.46230823096302676</c:v>
                </c:pt>
                <c:pt idx="26">
                  <c:v>0.46808034072737714</c:v>
                </c:pt>
                <c:pt idx="27">
                  <c:v>0.47328613008971721</c:v>
                </c:pt>
                <c:pt idx="28">
                  <c:v>0.47795124124647981</c:v>
                </c:pt>
                <c:pt idx="29">
                  <c:v>0.48210033381617345</c:v>
                </c:pt>
                <c:pt idx="30">
                  <c:v>0.48575712018404771</c:v>
                </c:pt>
                <c:pt idx="31">
                  <c:v>0.48894439961058789</c:v>
                </c:pt>
                <c:pt idx="32">
                  <c:v>0.49168409114650025</c:v>
                </c:pt>
                <c:pt idx="33">
                  <c:v>0.49399726539538691</c:v>
                </c:pt>
                <c:pt idx="34">
                  <c:v>0.49590417516389707</c:v>
                </c:pt>
                <c:pt idx="35">
                  <c:v>0.49742428503777558</c:v>
                </c:pt>
                <c:pt idx="36">
                  <c:v>0.49857629992091346</c:v>
                </c:pt>
                <c:pt idx="37">
                  <c:v>0.49937819257323102</c:v>
                </c:pt>
                <c:pt idx="38">
                  <c:v>0.49984723018199773</c:v>
                </c:pt>
                <c:pt idx="39">
                  <c:v>0.5</c:v>
                </c:pt>
                <c:pt idx="40">
                  <c:v>0.49985243408282826</c:v>
                </c:pt>
                <c:pt idx="41">
                  <c:v>0.49941983315644189</c:v>
                </c:pt>
                <c:pt idx="42">
                  <c:v>0.49871688964510402</c:v>
                </c:pt>
                <c:pt idx="43">
                  <c:v>0.49775770988874535</c:v>
                </c:pt>
                <c:pt idx="44">
                  <c:v>0.49655583557781391</c:v>
                </c:pt>
                <c:pt idx="45">
                  <c:v>0.49512426443271246</c:v>
                </c:pt>
                <c:pt idx="46">
                  <c:v>0.49347547015398524</c:v>
                </c:pt>
                <c:pt idx="47">
                  <c:v>0.49162142166852463</c:v>
                </c:pt>
                <c:pt idx="48">
                  <c:v>0.48957360169619579</c:v>
                </c:pt>
                <c:pt idx="49">
                  <c:v>0.48734302466044072</c:v>
                </c:pt>
                <c:pt idx="50">
                  <c:v>0.4849402539656128</c:v>
                </c:pt>
                <c:pt idx="51">
                  <c:v>0.48237541866301192</c:v>
                </c:pt>
                <c:pt idx="52">
                  <c:v>0.47965822952683435</c:v>
                </c:pt>
                <c:pt idx="53">
                  <c:v>0.47679799456052169</c:v>
                </c:pt>
                <c:pt idx="54">
                  <c:v>0.47380363395329012</c:v>
                </c:pt>
                <c:pt idx="55">
                  <c:v>0.47068369450594028</c:v>
                </c:pt>
                <c:pt idx="56">
                  <c:v>0.4674463635443899</c:v>
                </c:pt>
                <c:pt idx="57">
                  <c:v>0.46409948233873949</c:v>
                </c:pt>
                <c:pt idx="58">
                  <c:v>0.46065055904506563</c:v>
                </c:pt>
                <c:pt idx="59">
                  <c:v>0.45710678118654752</c:v>
                </c:pt>
                <c:pt idx="60">
                  <c:v>0.45347502768995718</c:v>
                </c:pt>
                <c:pt idx="61">
                  <c:v>0.44976188049299592</c:v>
                </c:pt>
                <c:pt idx="62">
                  <c:v>0.44597363573742416</c:v>
                </c:pt>
                <c:pt idx="63">
                  <c:v>0.44211631456241618</c:v>
                </c:pt>
                <c:pt idx="64">
                  <c:v>0.43819567351207622</c:v>
                </c:pt>
                <c:pt idx="65">
                  <c:v>0.43421721457057216</c:v>
                </c:pt>
                <c:pt idx="66">
                  <c:v>0.43018619483787623</c:v>
                </c:pt>
                <c:pt idx="67">
                  <c:v>0.42610763585865841</c:v>
                </c:pt>
                <c:pt idx="68">
                  <c:v>0.42198633261644314</c:v>
                </c:pt>
                <c:pt idx="69">
                  <c:v>0.41782686220472376</c:v>
                </c:pt>
                <c:pt idx="70">
                  <c:v>0.41363359218632334</c:v>
                </c:pt>
                <c:pt idx="71">
                  <c:v>0.40941068865190577</c:v>
                </c:pt>
                <c:pt idx="72">
                  <c:v>0.40516212398815787</c:v>
                </c:pt>
                <c:pt idx="73">
                  <c:v>0.40089168436580797</c:v>
                </c:pt>
                <c:pt idx="74">
                  <c:v>0.39660297695728869</c:v>
                </c:pt>
                <c:pt idx="75">
                  <c:v>0.39229943689351721</c:v>
                </c:pt>
                <c:pt idx="76">
                  <c:v>0.38798433396893739</c:v>
                </c:pt>
                <c:pt idx="77">
                  <c:v>0.38366077910365215</c:v>
                </c:pt>
                <c:pt idx="78">
                  <c:v>0.37933173057117109</c:v>
                </c:pt>
                <c:pt idx="79">
                  <c:v>0.375</c:v>
                </c:pt>
                <c:pt idx="80">
                  <c:v>0.37066825815701981</c:v>
                </c:pt>
                <c:pt idx="81">
                  <c:v>0.36633904052032196</c:v>
                </c:pt>
                <c:pt idx="82">
                  <c:v>0.36201475264890581</c:v>
                </c:pt>
                <c:pt idx="83">
                  <c:v>0.35769767535638819</c:v>
                </c:pt>
                <c:pt idx="84">
                  <c:v>0.35338996969562131</c:v>
                </c:pt>
                <c:pt idx="85">
                  <c:v>0.34909368176088573</c:v>
                </c:pt>
                <c:pt idx="86">
                  <c:v>0.34481074731408656</c:v>
                </c:pt>
                <c:pt idx="87">
                  <c:v>0.34054299624116219</c:v>
                </c:pt>
                <c:pt idx="88">
                  <c:v>0.33629215684469954</c:v>
                </c:pt>
                <c:pt idx="89">
                  <c:v>0.33205985997853887</c:v>
                </c:pt>
                <c:pt idx="90">
                  <c:v>0.32784764302995617</c:v>
                </c:pt>
                <c:pt idx="91">
                  <c:v>0.3236569537548119</c:v>
                </c:pt>
                <c:pt idx="92">
                  <c:v>0.31948915397087108</c:v>
                </c:pt>
                <c:pt idx="93">
                  <c:v>0.31534552311431813</c:v>
                </c:pt>
                <c:pt idx="94">
                  <c:v>0.31122726166431514</c:v>
                </c:pt>
                <c:pt idx="95">
                  <c:v>0.30713549444028482</c:v>
                </c:pt>
                <c:pt idx="96">
                  <c:v>0.30307127377643528</c:v>
                </c:pt>
                <c:pt idx="97">
                  <c:v>0.29903558257788804</c:v>
                </c:pt>
                <c:pt idx="98">
                  <c:v>0.29502933726261893</c:v>
                </c:pt>
                <c:pt idx="99">
                  <c:v>0.29105339059327379</c:v>
                </c:pt>
                <c:pt idx="100">
                  <c:v>0.2871085344027815</c:v>
                </c:pt>
                <c:pt idx="101">
                  <c:v>0.28319550221754847</c:v>
                </c:pt>
                <c:pt idx="102">
                  <c:v>0.27931497178188902</c:v>
                </c:pt>
                <c:pt idx="103">
                  <c:v>0.27546756748721579</c:v>
                </c:pt>
                <c:pt idx="104">
                  <c:v>0.27165386270939523</c:v>
                </c:pt>
                <c:pt idx="105">
                  <c:v>0.26787438205755087</c:v>
                </c:pt>
                <c:pt idx="106">
                  <c:v>0.2641296035374851</c:v>
                </c:pt>
                <c:pt idx="107">
                  <c:v>0.26041996063277917</c:v>
                </c:pt>
                <c:pt idx="108">
                  <c:v>0.25674584430652236</c:v>
                </c:pt>
                <c:pt idx="109">
                  <c:v>0.25310760492652107</c:v>
                </c:pt>
                <c:pt idx="110">
                  <c:v>0.24950555411673656</c:v>
                </c:pt>
                <c:pt idx="111">
                  <c:v>0.24593996653760586</c:v>
                </c:pt>
                <c:pt idx="112">
                  <c:v>0.24241108159780583</c:v>
                </c:pt>
                <c:pt idx="113">
                  <c:v>0.23891910509993264</c:v>
                </c:pt>
                <c:pt idx="114">
                  <c:v>0.2354642108224794</c:v>
                </c:pt>
                <c:pt idx="115">
                  <c:v>0.23204654204041597</c:v>
                </c:pt>
                <c:pt idx="116">
                  <c:v>0.22866621298658887</c:v>
                </c:pt>
                <c:pt idx="117">
                  <c:v>0.22532331025608515</c:v>
                </c:pt>
                <c:pt idx="118">
                  <c:v>0.22201789415562853</c:v>
                </c:pt>
                <c:pt idx="119">
                  <c:v>0.21875000000000006</c:v>
                </c:pt>
                <c:pt idx="120">
                  <c:v>0.21551963935741134</c:v>
                </c:pt>
                <c:pt idx="121">
                  <c:v>0.21232680124568618</c:v>
                </c:pt>
                <c:pt idx="122">
                  <c:v>0.20917145328104136</c:v>
                </c:pt>
                <c:pt idx="123">
                  <c:v>0.206053542781198</c:v>
                </c:pt>
                <c:pt idx="124">
                  <c:v>0.20297299782448922</c:v>
                </c:pt>
                <c:pt idx="125">
                  <c:v>0.19992972826657524</c:v>
                </c:pt>
                <c:pt idx="126">
                  <c:v>0.19692362671631675</c:v>
                </c:pt>
                <c:pt idx="127">
                  <c:v>0.19395456947230608</c:v>
                </c:pt>
                <c:pt idx="128">
                  <c:v>0.19102241742150014</c:v>
                </c:pt>
                <c:pt idx="129">
                  <c:v>0.18812701690134906</c:v>
                </c:pt>
                <c:pt idx="130">
                  <c:v>0.18526820052676549</c:v>
                </c:pt>
                <c:pt idx="131">
                  <c:v>0.18244578798323244</c:v>
                </c:pt>
                <c:pt idx="132">
                  <c:v>0.17965958678729899</c:v>
                </c:pt>
                <c:pt idx="133">
                  <c:v>0.17690939301567341</c:v>
                </c:pt>
                <c:pt idx="134">
                  <c:v>0.17419499200407507</c:v>
                </c:pt>
                <c:pt idx="135">
                  <c:v>0.17151615901697109</c:v>
                </c:pt>
                <c:pt idx="136">
                  <c:v>0.16887265988927774</c:v>
                </c:pt>
                <c:pt idx="137">
                  <c:v>0.16626425164107361</c:v>
                </c:pt>
                <c:pt idx="138">
                  <c:v>0.16369068306633094</c:v>
                </c:pt>
                <c:pt idx="139">
                  <c:v>0.16115169529663689</c:v>
                </c:pt>
                <c:pt idx="140">
                  <c:v>0.15864702234084146</c:v>
                </c:pt>
                <c:pt idx="141">
                  <c:v>0.15617639160153685</c:v>
                </c:pt>
                <c:pt idx="142">
                  <c:v>0.15373952436923868</c:v>
                </c:pt>
                <c:pt idx="143">
                  <c:v>0.15133613629510986</c:v>
                </c:pt>
                <c:pt idx="144">
                  <c:v>0.14896593784303691</c:v>
                </c:pt>
                <c:pt idx="145">
                  <c:v>0.14662863472184159</c:v>
                </c:pt>
                <c:pt idx="146">
                  <c:v>0.14432392829837931</c:v>
                </c:pt>
                <c:pt idx="147">
                  <c:v>0.14205151599225208</c:v>
                </c:pt>
                <c:pt idx="148">
                  <c:v>0.13981109165283637</c:v>
                </c:pt>
                <c:pt idx="149">
                  <c:v>0.13760234591930035</c:v>
                </c:pt>
                <c:pt idx="150">
                  <c:v>0.13542496656426203</c:v>
                </c:pt>
                <c:pt idx="151">
                  <c:v>0.13327863882171614</c:v>
                </c:pt>
                <c:pt idx="152">
                  <c:v>0.13116304569983467</c:v>
                </c:pt>
                <c:pt idx="153">
                  <c:v>0.12907786827922346</c:v>
                </c:pt>
                <c:pt idx="154">
                  <c:v>0.12702278599719843</c:v>
                </c:pt>
                <c:pt idx="155">
                  <c:v>0.12499747691862233</c:v>
                </c:pt>
                <c:pt idx="156">
                  <c:v>0.12300161799382447</c:v>
                </c:pt>
                <c:pt idx="157">
                  <c:v>0.1210348853041074</c:v>
                </c:pt>
                <c:pt idx="158">
                  <c:v>0.11909695429532503</c:v>
                </c:pt>
                <c:pt idx="159">
                  <c:v>0.1171875</c:v>
                </c:pt>
                <c:pt idx="160">
                  <c:v>0.11530619724843101</c:v>
                </c:pt>
                <c:pt idx="161">
                  <c:v>0.11345272086922439</c:v>
                </c:pt>
                <c:pt idx="162">
                  <c:v>0.11162674587966777</c:v>
                </c:pt>
                <c:pt idx="163">
                  <c:v>0.10982794766635001</c:v>
                </c:pt>
                <c:pt idx="164">
                  <c:v>0.1080560021564143</c:v>
                </c:pt>
                <c:pt idx="165">
                  <c:v>0.10631058597982065</c:v>
                </c:pt>
                <c:pt idx="166">
                  <c:v>0.10459137662297674</c:v>
                </c:pt>
                <c:pt idx="167">
                  <c:v>0.10289805257408428</c:v>
                </c:pt>
                <c:pt idx="168">
                  <c:v>0.1012302934605377</c:v>
                </c:pt>
                <c:pt idx="169">
                  <c:v>9.9587780178694421E-2</c:v>
                </c:pt>
                <c:pt idx="170">
                  <c:v>9.7970195016329586E-2</c:v>
                </c:pt>
                <c:pt idx="171">
                  <c:v>9.6377221768072827E-2</c:v>
                </c:pt>
                <c:pt idx="172">
                  <c:v>9.4808545844115355E-2</c:v>
                </c:pt>
                <c:pt idx="173">
                  <c:v>9.3263854372465302E-2</c:v>
                </c:pt>
                <c:pt idx="174">
                  <c:v>9.174283629501695E-2</c:v>
                </c:pt>
                <c:pt idx="175">
                  <c:v>9.0245182457692724E-2</c:v>
                </c:pt>
                <c:pt idx="176">
                  <c:v>8.8770585694903897E-2</c:v>
                </c:pt>
                <c:pt idx="177">
                  <c:v>8.7318740908569198E-2</c:v>
                </c:pt>
                <c:pt idx="178">
                  <c:v>8.5889345141920898E-2</c:v>
                </c:pt>
                <c:pt idx="179">
                  <c:v>8.4482097648318447E-2</c:v>
                </c:pt>
                <c:pt idx="180">
                  <c:v>8.3096699955283376E-2</c:v>
                </c:pt>
                <c:pt idx="181">
                  <c:v>8.1732855923959069E-2</c:v>
                </c:pt>
                <c:pt idx="182">
                  <c:v>8.0390271804192906E-2</c:v>
                </c:pt>
                <c:pt idx="183">
                  <c:v>7.9068656285430444E-2</c:v>
                </c:pt>
                <c:pt idx="184">
                  <c:v>7.77677205436033E-2</c:v>
                </c:pt>
                <c:pt idx="185">
                  <c:v>7.6487178284187343E-2</c:v>
                </c:pt>
                <c:pt idx="186">
                  <c:v>7.5226745781598825E-2</c:v>
                </c:pt>
                <c:pt idx="187">
                  <c:v>7.3986141915091647E-2</c:v>
                </c:pt>
                <c:pt idx="188">
                  <c:v>7.2765088201312E-2</c:v>
                </c:pt>
                <c:pt idx="189">
                  <c:v>7.1563308823660118E-2</c:v>
                </c:pt>
                <c:pt idx="190">
                  <c:v>7.0380530658604404E-2</c:v>
                </c:pt>
                <c:pt idx="191">
                  <c:v>6.921648329908639E-2</c:v>
                </c:pt>
                <c:pt idx="192">
                  <c:v>6.8070899075150251E-2</c:v>
                </c:pt>
                <c:pt idx="193">
                  <c:v>6.6943513071926058E-2</c:v>
                </c:pt>
                <c:pt idx="194">
                  <c:v>6.5834063145088925E-2</c:v>
                </c:pt>
                <c:pt idx="195">
                  <c:v>6.4742289933914732E-2</c:v>
                </c:pt>
                <c:pt idx="196">
                  <c:v>6.366793687204475E-2</c:v>
                </c:pt>
                <c:pt idx="197">
                  <c:v>6.2610750196069903E-2</c:v>
                </c:pt>
                <c:pt idx="198">
                  <c:v>6.1570478952040215E-2</c:v>
                </c:pt>
                <c:pt idx="199">
                  <c:v>6.0546875E-2</c:v>
                </c:pt>
                <c:pt idx="200">
                  <c:v>5.9539693016646841E-2</c:v>
                </c:pt>
                <c:pt idx="201">
                  <c:v>5.8548690496207541E-2</c:v>
                </c:pt>
                <c:pt idx="202">
                  <c:v>5.7573627749620659E-2</c:v>
                </c:pt>
                <c:pt idx="203">
                  <c:v>5.6614267902112748E-2</c:v>
                </c:pt>
                <c:pt idx="204">
                  <c:v>5.567037688924955E-2</c:v>
                </c:pt>
                <c:pt idx="205">
                  <c:v>5.4741723451543614E-2</c:v>
                </c:pt>
                <c:pt idx="206">
                  <c:v>5.3828079127692954E-2</c:v>
                </c:pt>
                <c:pt idx="207">
                  <c:v>5.2929218246524946E-2</c:v>
                </c:pt>
                <c:pt idx="208">
                  <c:v>5.2044917917715747E-2</c:v>
                </c:pt>
                <c:pt idx="209">
                  <c:v>5.1174958021352183E-2</c:v>
                </c:pt>
                <c:pt idx="210">
                  <c:v>5.0319121196401508E-2</c:v>
                </c:pt>
                <c:pt idx="211">
                  <c:v>4.9477192828150586E-2</c:v>
                </c:pt>
                <c:pt idx="212">
                  <c:v>4.8648961034674164E-2</c:v>
                </c:pt>
                <c:pt idx="213">
                  <c:v>4.7834216652389801E-2</c:v>
                </c:pt>
                <c:pt idx="214">
                  <c:v>4.7032753220753315E-2</c:v>
                </c:pt>
                <c:pt idx="215">
                  <c:v>4.6244366966148143E-2</c:v>
                </c:pt>
                <c:pt idx="216">
                  <c:v>4.5468856785018198E-2</c:v>
                </c:pt>
                <c:pt idx="217">
                  <c:v>4.4706024226292697E-2</c:v>
                </c:pt>
                <c:pt idx="218">
                  <c:v>4.3955673473149291E-2</c:v>
                </c:pt>
                <c:pt idx="219">
                  <c:v>4.3217611324159216E-2</c:v>
                </c:pt>
                <c:pt idx="220">
                  <c:v>4.2491647173857346E-2</c:v>
                </c:pt>
                <c:pt idx="221">
                  <c:v>4.1777592992777217E-2</c:v>
                </c:pt>
                <c:pt idx="222">
                  <c:v>4.1075263306989851E-2</c:v>
                </c:pt>
                <c:pt idx="223">
                  <c:v>4.038447517718409E-2</c:v>
                </c:pt>
                <c:pt idx="224">
                  <c:v>3.9705048177322851E-2</c:v>
                </c:pt>
                <c:pt idx="225">
                  <c:v>3.9036804372910301E-2</c:v>
                </c:pt>
                <c:pt idx="226">
                  <c:v>3.8379568298901705E-2</c:v>
                </c:pt>
                <c:pt idx="227">
                  <c:v>3.7733166937287232E-2</c:v>
                </c:pt>
                <c:pt idx="228">
                  <c:v>3.7097429694379451E-2</c:v>
                </c:pt>
                <c:pt idx="229">
                  <c:v>3.6472188377832546E-2</c:v>
                </c:pt>
                <c:pt idx="230">
                  <c:v>3.5857277173420556E-2</c:v>
                </c:pt>
                <c:pt idx="231">
                  <c:v>3.5252532621600281E-2</c:v>
                </c:pt>
                <c:pt idx="232">
                  <c:v>3.4657793593883372E-2</c:v>
                </c:pt>
                <c:pt idx="233">
                  <c:v>3.4072901269041611E-2</c:v>
                </c:pt>
                <c:pt idx="234">
                  <c:v>3.3497699109166869E-2</c:v>
                </c:pt>
                <c:pt idx="235">
                  <c:v>3.2932032835608249E-2</c:v>
                </c:pt>
                <c:pt idx="236">
                  <c:v>3.2375750404805496E-2</c:v>
                </c:pt>
                <c:pt idx="237">
                  <c:v>3.182870198403899E-2</c:v>
                </c:pt>
                <c:pt idx="238">
                  <c:v>3.1290739927114543E-2</c:v>
                </c:pt>
                <c:pt idx="239">
                  <c:v>3.0761718750000014E-2</c:v>
                </c:pt>
                <c:pt idx="240">
                  <c:v>3.0241495106431263E-2</c:v>
                </c:pt>
                <c:pt idx="241">
                  <c:v>2.9729927763502591E-2</c:v>
                </c:pt>
                <c:pt idx="242">
                  <c:v>2.9226877577257022E-2</c:v>
                </c:pt>
                <c:pt idx="243">
                  <c:v>2.8732207468290805E-2</c:v>
                </c:pt>
                <c:pt idx="244">
                  <c:v>2.8245782397385375E-2</c:v>
                </c:pt>
                <c:pt idx="245">
                  <c:v>2.7767469341180125E-2</c:v>
                </c:pt>
                <c:pt idx="246">
                  <c:v>2.7297137267897634E-2</c:v>
                </c:pt>
                <c:pt idx="247">
                  <c:v>2.6834657113133185E-2</c:v>
                </c:pt>
                <c:pt idx="248">
                  <c:v>2.6379901755719595E-2</c:v>
                </c:pt>
                <c:pt idx="249">
                  <c:v>2.5932745993677335E-2</c:v>
                </c:pt>
                <c:pt idx="250">
                  <c:v>2.5493066520259931E-2</c:v>
                </c:pt>
                <c:pt idx="251">
                  <c:v>2.5060741900103829E-2</c:v>
                </c:pt>
                <c:pt idx="252">
                  <c:v>2.4635652545491195E-2</c:v>
                </c:pt>
                <c:pt idx="253">
                  <c:v>2.4217680692734191E-2</c:v>
                </c:pt>
                <c:pt idx="254">
                  <c:v>2.3806710378687878E-2</c:v>
                </c:pt>
                <c:pt idx="255">
                  <c:v>2.340262741739953E-2</c:v>
                </c:pt>
                <c:pt idx="256">
                  <c:v>2.300531937690066E-2</c:v>
                </c:pt>
                <c:pt idx="257">
                  <c:v>2.2614675556148368E-2</c:v>
                </c:pt>
                <c:pt idx="258">
                  <c:v>2.2230586962121861E-2</c:v>
                </c:pt>
                <c:pt idx="259">
                  <c:v>2.1852946287079619E-2</c:v>
                </c:pt>
                <c:pt idx="260">
                  <c:v>2.1481647885982603E-2</c:v>
                </c:pt>
                <c:pt idx="261">
                  <c:v>2.1116587754088013E-2</c:v>
                </c:pt>
                <c:pt idx="262">
                  <c:v>2.0757663504718259E-2</c:v>
                </c:pt>
                <c:pt idx="263">
                  <c:v>2.0404774347209262E-2</c:v>
                </c:pt>
                <c:pt idx="264">
                  <c:v>2.0057821065041729E-2</c:v>
                </c:pt>
                <c:pt idx="265">
                  <c:v>1.9716705994159311E-2</c:v>
                </c:pt>
                <c:pt idx="266">
                  <c:v>1.9381333001476434E-2</c:v>
                </c:pt>
                <c:pt idx="267">
                  <c:v>1.9051607463578972E-2</c:v>
                </c:pt>
                <c:pt idx="268">
                  <c:v>1.8727436245620586E-2</c:v>
                </c:pt>
                <c:pt idx="269">
                  <c:v>1.8408727680416889E-2</c:v>
                </c:pt>
                <c:pt idx="270">
                  <c:v>1.8095391547739866E-2</c:v>
                </c:pt>
                <c:pt idx="271">
                  <c:v>1.7787339053814407E-2</c:v>
                </c:pt>
                <c:pt idx="272">
                  <c:v>1.7484482811018744E-2</c:v>
                </c:pt>
                <c:pt idx="273">
                  <c:v>1.7186736817790448E-2</c:v>
                </c:pt>
                <c:pt idx="274">
                  <c:v>1.6894016438739053E-2</c:v>
                </c:pt>
                <c:pt idx="275">
                  <c:v>1.6606238384966863E-2</c:v>
                </c:pt>
                <c:pt idx="276">
                  <c:v>1.632332069459853E-2</c:v>
                </c:pt>
                <c:pt idx="277">
                  <c:v>1.6045182713520508E-2</c:v>
                </c:pt>
                <c:pt idx="278">
                  <c:v>1.5771745076330879E-2</c:v>
                </c:pt>
                <c:pt idx="279">
                  <c:v>1.5502929687500003E-2</c:v>
                </c:pt>
                <c:pt idx="280">
                  <c:v>1.523865970274259E-2</c:v>
                </c:pt>
                <c:pt idx="281">
                  <c:v>1.4978859510601015E-2</c:v>
                </c:pt>
                <c:pt idx="282">
                  <c:v>1.4723454714240183E-2</c:v>
                </c:pt>
                <c:pt idx="283">
                  <c:v>1.4472372113454011E-2</c:v>
                </c:pt>
                <c:pt idx="284">
                  <c:v>1.4225539686882838E-2</c:v>
                </c:pt>
                <c:pt idx="285">
                  <c:v>1.3982886574442141E-2</c:v>
                </c:pt>
                <c:pt idx="286">
                  <c:v>1.3744343059961604E-2</c:v>
                </c:pt>
                <c:pt idx="287">
                  <c:v>1.3509840554034267E-2</c:v>
                </c:pt>
                <c:pt idx="288">
                  <c:v>1.327931157707523E-2</c:v>
                </c:pt>
                <c:pt idx="289">
                  <c:v>1.3052689742588976E-2</c:v>
                </c:pt>
                <c:pt idx="290">
                  <c:v>1.2829909740644758E-2</c:v>
                </c:pt>
                <c:pt idx="291">
                  <c:v>1.2610907321559048E-2</c:v>
                </c:pt>
                <c:pt idx="292">
                  <c:v>1.2395619279784127E-2</c:v>
                </c:pt>
                <c:pt idx="293">
                  <c:v>1.2183983438001918E-2</c:v>
                </c:pt>
                <c:pt idx="294">
                  <c:v>1.1975938631421741E-2</c:v>
                </c:pt>
                <c:pt idx="295">
                  <c:v>1.1771424692281126E-2</c:v>
                </c:pt>
                <c:pt idx="296">
                  <c:v>1.1570382434548221E-2</c:v>
                </c:pt>
                <c:pt idx="297">
                  <c:v>1.137275363882469E-2</c:v>
                </c:pt>
                <c:pt idx="298">
                  <c:v>1.1178481037447735E-2</c:v>
                </c:pt>
                <c:pt idx="299">
                  <c:v>1.0987508299789808E-2</c:v>
                </c:pt>
                <c:pt idx="300">
                  <c:v>1.0799780017754779E-2</c:v>
                </c:pt>
                <c:pt idx="301">
                  <c:v>1.0615241691468867E-2</c:v>
                </c:pt>
                <c:pt idx="302">
                  <c:v>1.0433839715164976E-2</c:v>
                </c:pt>
                <c:pt idx="303">
                  <c:v>1.0255521363258935E-2</c:v>
                </c:pt>
                <c:pt idx="304">
                  <c:v>1.0080234776615937E-2</c:v>
                </c:pt>
                <c:pt idx="305">
                  <c:v>9.9079289490056933E-3</c:v>
                </c:pt>
                <c:pt idx="306">
                  <c:v>9.738553713744609E-3</c:v>
                </c:pt>
                <c:pt idx="307">
                  <c:v>9.5720597305233232E-3</c:v>
                </c:pt>
                <c:pt idx="308">
                  <c:v>9.4083984724180076E-3</c:v>
                </c:pt>
                <c:pt idx="309">
                  <c:v>9.2475222130836005E-3</c:v>
                </c:pt>
                <c:pt idx="310">
                  <c:v>9.0893840141273302E-3</c:v>
                </c:pt>
                <c:pt idx="311">
                  <c:v>8.9339377126607718E-3</c:v>
                </c:pt>
                <c:pt idx="312">
                  <c:v>8.781137909028635E-3</c:v>
                </c:pt>
                <c:pt idx="313">
                  <c:v>8.6309399547126343E-3</c:v>
                </c:pt>
                <c:pt idx="314">
                  <c:v>8.4832999404084279E-3</c:v>
                </c:pt>
                <c:pt idx="315">
                  <c:v>8.3381746842741116E-3</c:v>
                </c:pt>
                <c:pt idx="316">
                  <c:v>8.1955217203482089E-3</c:v>
                </c:pt>
                <c:pt idx="317">
                  <c:v>8.0552992871355065E-3</c:v>
                </c:pt>
                <c:pt idx="318">
                  <c:v>7.9174663163588382E-3</c:v>
                </c:pt>
                <c:pt idx="319">
                  <c:v>7.7819824218750017E-3</c:v>
                </c:pt>
                <c:pt idx="320">
                  <c:v>7.6488078887530344E-3</c:v>
                </c:pt>
                <c:pt idx="321">
                  <c:v>7.5179036625129267E-3</c:v>
                </c:pt>
                <c:pt idx="322">
                  <c:v>7.3892313385230165E-3</c:v>
                </c:pt>
                <c:pt idx="323">
                  <c:v>7.2627531515541575E-3</c:v>
                </c:pt>
                <c:pt idx="324">
                  <c:v>7.1384319654889559E-3</c:v>
                </c:pt>
                <c:pt idx="325">
                  <c:v>7.0162312631840895E-3</c:v>
                </c:pt>
                <c:pt idx="326">
                  <c:v>6.896115136483992E-3</c:v>
                </c:pt>
                <c:pt idx="327">
                  <c:v>6.7780482763840581E-3</c:v>
                </c:pt>
                <c:pt idx="328">
                  <c:v>6.6619959633414773E-3</c:v>
                </c:pt>
                <c:pt idx="329">
                  <c:v>6.547924057732071E-3</c:v>
                </c:pt>
                <c:pt idx="330">
                  <c:v>6.4357989904510826E-3</c:v>
                </c:pt>
                <c:pt idx="331">
                  <c:v>6.325587753656302E-3</c:v>
                </c:pt>
                <c:pt idx="332">
                  <c:v>6.2172578916516999E-3</c:v>
                </c:pt>
                <c:pt idx="333">
                  <c:v>6.1107774919096636E-3</c:v>
                </c:pt>
                <c:pt idx="334">
                  <c:v>6.0061151762303205E-3</c:v>
                </c:pt>
                <c:pt idx="335">
                  <c:v>5.9032400920359029E-3</c:v>
                </c:pt>
                <c:pt idx="336">
                  <c:v>5.8021219037985823E-3</c:v>
                </c:pt>
                <c:pt idx="337">
                  <c:v>5.7027307845999766E-3</c:v>
                </c:pt>
                <c:pt idx="338">
                  <c:v>5.6050374078205666E-3</c:v>
                </c:pt>
                <c:pt idx="339">
                  <c:v>5.5090129389574029E-3</c:v>
                </c:pt>
                <c:pt idx="340">
                  <c:v>5.4146290275682591E-3</c:v>
                </c:pt>
                <c:pt idx="341">
                  <c:v>5.3218577993406416E-3</c:v>
                </c:pt>
                <c:pt idx="342">
                  <c:v>5.2306718482839467E-3</c:v>
                </c:pt>
                <c:pt idx="343">
                  <c:v>5.1410442290430423E-3</c:v>
                </c:pt>
                <c:pt idx="344">
                  <c:v>5.0529484493317374E-3</c:v>
                </c:pt>
                <c:pt idx="345">
                  <c:v>4.9663584624843561E-3</c:v>
                </c:pt>
                <c:pt idx="346">
                  <c:v>4.8812486601238986E-3</c:v>
                </c:pt>
                <c:pt idx="347">
                  <c:v>4.7975938649451244E-3</c:v>
                </c:pt>
                <c:pt idx="348">
                  <c:v>4.7153693236109363E-3</c:v>
                </c:pt>
                <c:pt idx="349">
                  <c:v>4.6345506997605927E-3</c:v>
                </c:pt>
                <c:pt idx="350">
                  <c:v>4.5551140671280174E-3</c:v>
                </c:pt>
                <c:pt idx="351">
                  <c:v>4.4770359027687763E-3</c:v>
                </c:pt>
                <c:pt idx="352">
                  <c:v>4.4002930803941371E-3</c:v>
                </c:pt>
                <c:pt idx="353">
                  <c:v>4.3248628638106693E-3</c:v>
                </c:pt>
                <c:pt idx="354">
                  <c:v>4.250722900463938E-3</c:v>
                </c:pt>
                <c:pt idx="355">
                  <c:v>4.1778512150847259E-3</c:v>
                </c:pt>
                <c:pt idx="356">
                  <c:v>4.1062262034363408E-3</c:v>
                </c:pt>
                <c:pt idx="357">
                  <c:v>4.0358266261615698E-3</c:v>
                </c:pt>
                <c:pt idx="358">
                  <c:v>3.9666316027277696E-3</c:v>
                </c:pt>
                <c:pt idx="359">
                  <c:v>3.89862060546875E-3</c:v>
                </c:pt>
                <c:pt idx="360">
                  <c:v>3.8317734537219516E-3</c:v>
                </c:pt>
                <c:pt idx="361">
                  <c:v>3.7660703080595699E-3</c:v>
                </c:pt>
                <c:pt idx="362">
                  <c:v>3.7014916646122371E-3</c:v>
                </c:pt>
                <c:pt idx="363">
                  <c:v>3.6380183494838661E-3</c:v>
                </c:pt>
                <c:pt idx="364">
                  <c:v>3.575631513256362E-3</c:v>
                </c:pt>
                <c:pt idx="365">
                  <c:v>3.5143126255827994E-3</c:v>
                </c:pt>
                <c:pt idx="366">
                  <c:v>3.4540434698677948E-3</c:v>
                </c:pt>
                <c:pt idx="367">
                  <c:v>3.3948061380337587E-3</c:v>
                </c:pt>
                <c:pt idx="368">
                  <c:v>3.3365830253717027E-3</c:v>
                </c:pt>
                <c:pt idx="369">
                  <c:v>3.2793568254754295E-3</c:v>
                </c:pt>
                <c:pt idx="370">
                  <c:v>3.2231105252577157E-3</c:v>
                </c:pt>
                <c:pt idx="371">
                  <c:v>3.1678274000473492E-3</c:v>
                </c:pt>
                <c:pt idx="372">
                  <c:v>3.113491008765758E-3</c:v>
                </c:pt>
                <c:pt idx="373">
                  <c:v>3.0600851891820074E-3</c:v>
                </c:pt>
                <c:pt idx="374">
                  <c:v>3.0075940532450223E-3</c:v>
                </c:pt>
                <c:pt idx="375">
                  <c:v>2.9560019824917865E-3</c:v>
                </c:pt>
                <c:pt idx="376">
                  <c:v>2.9052936235304094E-3</c:v>
                </c:pt>
                <c:pt idx="377">
                  <c:v>2.8554538835968944E-3</c:v>
                </c:pt>
                <c:pt idx="378">
                  <c:v>2.8064679261844585E-3</c:v>
                </c:pt>
                <c:pt idx="379">
                  <c:v>2.7583211667443265E-3</c:v>
                </c:pt>
                <c:pt idx="380">
                  <c:v>2.7109992684568466E-3</c:v>
                </c:pt>
                <c:pt idx="381">
                  <c:v>2.6644881380718743E-3</c:v>
                </c:pt>
                <c:pt idx="382">
                  <c:v>2.6187739218173404E-3</c:v>
                </c:pt>
                <c:pt idx="383">
                  <c:v>2.5738430013749155E-3</c:v>
                </c:pt>
                <c:pt idx="384">
                  <c:v>2.5296819899218105E-3</c:v>
                </c:pt>
                <c:pt idx="385">
                  <c:v>2.4862777282375552E-3</c:v>
                </c:pt>
                <c:pt idx="386">
                  <c:v>2.4436172808748485E-3</c:v>
                </c:pt>
                <c:pt idx="387">
                  <c:v>2.4016879323934268E-3</c:v>
                </c:pt>
                <c:pt idx="388">
                  <c:v>2.3604771836559504E-3</c:v>
                </c:pt>
                <c:pt idx="389">
                  <c:v>2.3199727481849936E-3</c:v>
                </c:pt>
                <c:pt idx="390">
                  <c:v>2.2801625485800959E-3</c:v>
                </c:pt>
                <c:pt idx="391">
                  <c:v>2.2410347129939862E-3</c:v>
                </c:pt>
                <c:pt idx="392">
                  <c:v>2.2025775716670226E-3</c:v>
                </c:pt>
                <c:pt idx="393">
                  <c:v>2.1647796535189225E-3</c:v>
                </c:pt>
                <c:pt idx="394">
                  <c:v>2.1276296827969004E-3</c:v>
                </c:pt>
                <c:pt idx="395">
                  <c:v>2.0911165757792798E-3</c:v>
                </c:pt>
                <c:pt idx="396">
                  <c:v>2.0552294375337293E-3</c:v>
                </c:pt>
                <c:pt idx="397">
                  <c:v>2.019957558729238E-3</c:v>
                </c:pt>
                <c:pt idx="398">
                  <c:v>1.9852904125009724E-3</c:v>
                </c:pt>
                <c:pt idx="399">
                  <c:v>1.9512176513671875E-3</c:v>
                </c:pt>
                <c:pt idx="400">
                  <c:v>1.9177291041973343E-3</c:v>
                </c:pt>
                <c:pt idx="401">
                  <c:v>1.8848147732305615E-3</c:v>
                </c:pt>
                <c:pt idx="402">
                  <c:v>1.8524648311438025E-3</c:v>
                </c:pt>
                <c:pt idx="403">
                  <c:v>1.8206696181686318E-3</c:v>
                </c:pt>
                <c:pt idx="404">
                  <c:v>1.7894196392561536E-3</c:v>
                </c:pt>
                <c:pt idx="405">
                  <c:v>1.7587055612890883E-3</c:v>
                </c:pt>
                <c:pt idx="406">
                  <c:v>1.728518210340347E-3</c:v>
                </c:pt>
                <c:pt idx="407">
                  <c:v>1.6988485689773114E-3</c:v>
                </c:pt>
                <c:pt idx="408">
                  <c:v>1.6696877736110923E-3</c:v>
                </c:pt>
                <c:pt idx="409">
                  <c:v>1.6410271118900634E-3</c:v>
                </c:pt>
                <c:pt idx="410">
                  <c:v>1.6128580201369015E-3</c:v>
                </c:pt>
                <c:pt idx="411">
                  <c:v>1.5851720808284734E-3</c:v>
                </c:pt>
                <c:pt idx="412">
                  <c:v>1.5579610201178558E-3</c:v>
                </c:pt>
                <c:pt idx="413">
                  <c:v>1.5312167053977979E-3</c:v>
                </c:pt>
                <c:pt idx="414">
                  <c:v>1.5049311429049768E-3</c:v>
                </c:pt>
                <c:pt idx="415">
                  <c:v>1.4790964753643517E-3</c:v>
                </c:pt>
                <c:pt idx="416">
                  <c:v>1.4537049796729841E-3</c:v>
                </c:pt>
                <c:pt idx="417">
                  <c:v>1.4287490646226737E-3</c:v>
                </c:pt>
                <c:pt idx="418">
                  <c:v>1.4042212686607729E-3</c:v>
                </c:pt>
                <c:pt idx="419">
                  <c:v>1.3801142576885693E-3</c:v>
                </c:pt>
                <c:pt idx="420">
                  <c:v>1.3564208228966025E-3</c:v>
                </c:pt>
                <c:pt idx="421">
                  <c:v>1.3331338786363254E-3</c:v>
                </c:pt>
                <c:pt idx="422">
                  <c:v>1.3102464603275113E-3</c:v>
                </c:pt>
                <c:pt idx="423">
                  <c:v>1.2877517224008071E-3</c:v>
                </c:pt>
                <c:pt idx="424">
                  <c:v>1.265642936274892E-3</c:v>
                </c:pt>
                <c:pt idx="425">
                  <c:v>1.2439134883676232E-3</c:v>
                </c:pt>
                <c:pt idx="426">
                  <c:v>1.2225568781406503E-3</c:v>
                </c:pt>
                <c:pt idx="427">
                  <c:v>1.2015667161769297E-3</c:v>
                </c:pt>
                <c:pt idx="428">
                  <c:v>1.1809367222905957E-3</c:v>
                </c:pt>
                <c:pt idx="429">
                  <c:v>1.160660723668671E-3</c:v>
                </c:pt>
                <c:pt idx="430">
                  <c:v>1.1407326530440698E-3</c:v>
                </c:pt>
                <c:pt idx="431">
                  <c:v>1.1211465468993925E-3</c:v>
                </c:pt>
                <c:pt idx="432">
                  <c:v>1.1018965437009996E-3</c:v>
                </c:pt>
                <c:pt idx="433">
                  <c:v>1.0829768821628584E-3</c:v>
                </c:pt>
                <c:pt idx="434">
                  <c:v>1.0643818995396831E-3</c:v>
                </c:pt>
                <c:pt idx="435">
                  <c:v>1.0461060299488693E-3</c:v>
                </c:pt>
                <c:pt idx="436">
                  <c:v>1.0281438027207543E-3</c:v>
                </c:pt>
                <c:pt idx="437">
                  <c:v>1.0104898407767321E-3</c:v>
                </c:pt>
                <c:pt idx="438">
                  <c:v>9.93138859034758E-4</c:v>
                </c:pt>
                <c:pt idx="439">
                  <c:v>9.7608566284179677E-4</c:v>
                </c:pt>
                <c:pt idx="440">
                  <c:v>9.5932514643275668E-4</c:v>
                </c:pt>
                <c:pt idx="441">
                  <c:v>9.4285229141547486E-4</c:v>
                </c:pt>
                <c:pt idx="442">
                  <c:v>9.266621652813218E-4</c:v>
                </c:pt>
                <c:pt idx="443">
                  <c:v>9.1074991994099001E-4</c:v>
                </c:pt>
                <c:pt idx="444">
                  <c:v>8.9511079028506955E-4</c:v>
                </c:pt>
                <c:pt idx="445">
                  <c:v>8.7974009276896704E-4</c:v>
                </c:pt>
                <c:pt idx="446">
                  <c:v>8.6463322402178676E-4</c:v>
                </c:pt>
                <c:pt idx="447">
                  <c:v>8.4978565947876374E-4</c:v>
                </c:pt>
                <c:pt idx="448">
                  <c:v>8.3519295203685648E-4</c:v>
                </c:pt>
                <c:pt idx="449">
                  <c:v>8.2085073073311879E-4</c:v>
                </c:pt>
                <c:pt idx="450">
                  <c:v>8.0675469944546153E-4</c:v>
                </c:pt>
                <c:pt idx="451">
                  <c:v>7.9290063561543651E-4</c:v>
                </c:pt>
                <c:pt idx="452">
                  <c:v>7.7928438899267205E-4</c:v>
                </c:pt>
                <c:pt idx="453">
                  <c:v>7.6590188040059741E-4</c:v>
                </c:pt>
                <c:pt idx="454">
                  <c:v>7.5274910052310475E-4</c:v>
                </c:pt>
                <c:pt idx="455">
                  <c:v>7.3982210871179055E-4</c:v>
                </c:pt>
                <c:pt idx="456">
                  <c:v>7.2711703181343687E-4</c:v>
                </c:pt>
                <c:pt idx="457">
                  <c:v>7.1463006301739345E-4</c:v>
                </c:pt>
                <c:pt idx="458">
                  <c:v>7.0235746072252244E-4</c:v>
                </c:pt>
                <c:pt idx="459">
                  <c:v>6.9029554742338619E-4</c:v>
                </c:pt>
                <c:pt idx="460">
                  <c:v>6.7844070861534608E-4</c:v>
                </c:pt>
                <c:pt idx="461">
                  <c:v>6.6678939171825971E-4</c:v>
                </c:pt>
                <c:pt idx="462">
                  <c:v>6.5533810501846527E-4</c:v>
                </c:pt>
                <c:pt idx="463">
                  <c:v>6.4408341662874067E-4</c:v>
                </c:pt>
                <c:pt idx="464">
                  <c:v>6.3302195346594172E-4</c:v>
                </c:pt>
                <c:pt idx="465">
                  <c:v>6.2215040024602255E-4</c:v>
                </c:pt>
                <c:pt idx="466">
                  <c:v>6.1146549849613071E-4</c:v>
                </c:pt>
                <c:pt idx="467">
                  <c:v>6.0096404558351933E-4</c:v>
                </c:pt>
                <c:pt idx="468">
                  <c:v>5.9064289376095289E-4</c:v>
                </c:pt>
                <c:pt idx="469">
                  <c:v>5.8049894922837845E-4</c:v>
                </c:pt>
                <c:pt idx="470">
                  <c:v>5.7052917121054017E-4</c:v>
                </c:pt>
                <c:pt idx="471">
                  <c:v>5.6073057105029554E-4</c:v>
                </c:pt>
                <c:pt idx="472">
                  <c:v>5.5110021131737246E-4</c:v>
                </c:pt>
                <c:pt idx="473">
                  <c:v>5.4163520493227834E-4</c:v>
                </c:pt>
                <c:pt idx="474">
                  <c:v>5.3233271430515024E-4</c:v>
                </c:pt>
                <c:pt idx="475">
                  <c:v>5.2318995048924197E-4</c:v>
                </c:pt>
                <c:pt idx="476">
                  <c:v>5.1420417234885002E-4</c:v>
                </c:pt>
                <c:pt idx="477">
                  <c:v>5.053726857413949E-4</c:v>
                </c:pt>
                <c:pt idx="478">
                  <c:v>4.9669284271344695E-4</c:v>
                </c:pt>
                <c:pt idx="479">
                  <c:v>4.8816204071044954E-4</c:v>
                </c:pt>
                <c:pt idx="480">
                  <c:v>4.797777217999008E-4</c:v>
                </c:pt>
                <c:pt idx="481">
                  <c:v>4.7153737190778631E-4</c:v>
                </c:pt>
                <c:pt idx="482">
                  <c:v>4.6343852006801599E-4</c:v>
                </c:pt>
                <c:pt idx="483">
                  <c:v>4.5547873768466313E-4</c:v>
                </c:pt>
                <c:pt idx="484">
                  <c:v>4.476556378067829E-4</c:v>
                </c:pt>
                <c:pt idx="485">
                  <c:v>4.3996687441558862E-4</c:v>
                </c:pt>
                <c:pt idx="486">
                  <c:v>4.3241014172379642E-4</c:v>
                </c:pt>
                <c:pt idx="487">
                  <c:v>4.249831734869089E-4</c:v>
                </c:pt>
                <c:pt idx="488">
                  <c:v>4.1768374232625609E-4</c:v>
                </c:pt>
                <c:pt idx="489">
                  <c:v>4.1050965906358109E-4</c:v>
                </c:pt>
                <c:pt idx="490">
                  <c:v>4.0345877206698379E-4</c:v>
                </c:pt>
                <c:pt idx="491">
                  <c:v>3.9652896660801812E-4</c:v>
                </c:pt>
                <c:pt idx="492">
                  <c:v>3.8971816422977209E-4</c:v>
                </c:pt>
                <c:pt idx="493">
                  <c:v>3.8302432212572365E-4</c:v>
                </c:pt>
                <c:pt idx="494">
                  <c:v>3.7644543252920651E-4</c:v>
                </c:pt>
                <c:pt idx="495">
                  <c:v>3.6997952211329925E-4</c:v>
                </c:pt>
                <c:pt idx="496">
                  <c:v>3.6362465140095461E-4</c:v>
                </c:pt>
                <c:pt idx="497">
                  <c:v>3.5737891418521092E-4</c:v>
                </c:pt>
                <c:pt idx="498">
                  <c:v>3.5124043695929547E-4</c:v>
                </c:pt>
                <c:pt idx="499">
                  <c:v>3.4520737835646843E-4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D1-4DBC-B9B7-3A579943172C}"/>
            </c:ext>
          </c:extLst>
        </c:ser>
        <c:ser>
          <c:idx val="1"/>
          <c:order val="1"/>
          <c:tx>
            <c:v>Comp 2</c:v>
          </c:tx>
          <c:marker>
            <c:symbol val="none"/>
          </c:marker>
          <c:xVal>
            <c:numRef>
              <c:f>Blad2!$J$9:$J$508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</c:numCache>
            </c:numRef>
          </c:xVal>
          <c:yVal>
            <c:numRef>
              <c:f>Blad2!$K$9:$K$508</c:f>
              <c:numCache>
                <c:formatCode>General</c:formatCode>
                <c:ptCount val="500"/>
                <c:pt idx="0">
                  <c:v>6.8242118962162923E-3</c:v>
                </c:pt>
                <c:pt idx="1">
                  <c:v>1.3437236974879863E-2</c:v>
                </c:pt>
                <c:pt idx="2">
                  <c:v>1.9843996749490334E-2</c:v>
                </c:pt>
                <c:pt idx="3">
                  <c:v>2.6049310377576962E-2</c:v>
                </c:pt>
                <c:pt idx="4">
                  <c:v>3.2057896664272389E-2</c:v>
                </c:pt>
                <c:pt idx="5">
                  <c:v>3.787437602808974E-2</c:v>
                </c:pt>
                <c:pt idx="6">
                  <c:v>4.3503272429600504E-2</c:v>
                </c:pt>
                <c:pt idx="7">
                  <c:v>4.894901526369666E-2</c:v>
                </c:pt>
                <c:pt idx="8">
                  <c:v>5.4215941216105401E-2</c:v>
                </c:pt>
                <c:pt idx="9">
                  <c:v>5.9308296084819245E-2</c:v>
                </c:pt>
                <c:pt idx="10">
                  <c:v>6.4230236567084154E-2</c:v>
                </c:pt>
                <c:pt idx="11">
                  <c:v>6.8985832012583348E-2</c:v>
                </c:pt>
                <c:pt idx="12">
                  <c:v>7.3579066143439009E-2</c:v>
                </c:pt>
                <c:pt idx="13">
                  <c:v>7.8013838741644692E-2</c:v>
                </c:pt>
                <c:pt idx="14">
                  <c:v>8.2293967304530202E-2</c:v>
                </c:pt>
                <c:pt idx="15">
                  <c:v>8.6423188668846018E-2</c:v>
                </c:pt>
                <c:pt idx="16">
                  <c:v>9.0405160604051904E-2</c:v>
                </c:pt>
                <c:pt idx="17">
                  <c:v>9.424346337537437E-2</c:v>
                </c:pt>
                <c:pt idx="18">
                  <c:v>9.7941601277192314E-2</c:v>
                </c:pt>
                <c:pt idx="19">
                  <c:v>0.10150300413730307</c:v>
                </c:pt>
                <c:pt idx="20">
                  <c:v>0.1049310287926013</c:v>
                </c:pt>
                <c:pt idx="21">
                  <c:v>0.10822896053670572</c:v>
                </c:pt>
                <c:pt idx="22">
                  <c:v>0.11140001454004711</c:v>
                </c:pt>
                <c:pt idx="23">
                  <c:v>0.11444733724293332</c:v>
                </c:pt>
                <c:pt idx="24">
                  <c:v>0.1173740077220855</c:v>
                </c:pt>
                <c:pt idx="25">
                  <c:v>0.12018303903114314</c:v>
                </c:pt>
                <c:pt idx="26">
                  <c:v>0.12287737951561573</c:v>
                </c:pt>
                <c:pt idx="27">
                  <c:v>0.1254599141027557</c:v>
                </c:pt>
                <c:pt idx="28">
                  <c:v>0.12793346556681939</c:v>
                </c:pt>
                <c:pt idx="29">
                  <c:v>0.13030079577017339</c:v>
                </c:pt>
                <c:pt idx="30">
                  <c:v>0.13256460688068805</c:v>
                </c:pt>
                <c:pt idx="31">
                  <c:v>0.13472754256586916</c:v>
                </c:pt>
                <c:pt idx="32">
                  <c:v>0.13679218916414859</c:v>
                </c:pt>
                <c:pt idx="33">
                  <c:v>0.13876107683376682</c:v>
                </c:pt>
                <c:pt idx="34">
                  <c:v>0.14063668067965862</c:v>
                </c:pt>
                <c:pt idx="35">
                  <c:v>0.14242142185875384</c:v>
                </c:pt>
                <c:pt idx="36">
                  <c:v>0.14411766866409259</c:v>
                </c:pt>
                <c:pt idx="37">
                  <c:v>0.14572773758815294</c:v>
                </c:pt>
                <c:pt idx="38">
                  <c:v>0.1472538943657693</c:v>
                </c:pt>
                <c:pt idx="39">
                  <c:v>0.1486983549970351</c:v>
                </c:pt>
                <c:pt idx="40">
                  <c:v>0.15006328675054759</c:v>
                </c:pt>
                <c:pt idx="41">
                  <c:v>0.15135080914737442</c:v>
                </c:pt>
                <c:pt idx="42">
                  <c:v>0.15256299492609171</c:v>
                </c:pt>
                <c:pt idx="43">
                  <c:v>0.15370187098925081</c:v>
                </c:pt>
                <c:pt idx="44">
                  <c:v>0.15476941933162192</c:v>
                </c:pt>
                <c:pt idx="45">
                  <c:v>0.15576757795055018</c:v>
                </c:pt>
                <c:pt idx="46">
                  <c:v>0.15669824173876079</c:v>
                </c:pt>
                <c:pt idx="47">
                  <c:v>0.15756326335994242</c:v>
                </c:pt>
                <c:pt idx="48">
                  <c:v>0.15836445410742694</c:v>
                </c:pt>
                <c:pt idx="49">
                  <c:v>0.1591035847462855</c:v>
                </c:pt>
                <c:pt idx="50">
                  <c:v>0.15978238633914754</c:v>
                </c:pt>
                <c:pt idx="51">
                  <c:v>0.16040255105605006</c:v>
                </c:pt>
                <c:pt idx="52">
                  <c:v>0.16096573296861449</c:v>
                </c:pt>
                <c:pt idx="53">
                  <c:v>0.16147354882884513</c:v>
                </c:pt>
                <c:pt idx="54">
                  <c:v>0.16192757883283704</c:v>
                </c:pt>
                <c:pt idx="55">
                  <c:v>0.16232936736967607</c:v>
                </c:pt>
                <c:pt idx="56">
                  <c:v>0.16268042375580971</c:v>
                </c:pt>
                <c:pt idx="57">
                  <c:v>0.16298222295515963</c:v>
                </c:pt>
                <c:pt idx="58">
                  <c:v>0.16323620628524493</c:v>
                </c:pt>
                <c:pt idx="59">
                  <c:v>0.16344378210957666</c:v>
                </c:pt>
                <c:pt idx="60">
                  <c:v>0.16360632651658524</c:v>
                </c:pt>
                <c:pt idx="61">
                  <c:v>0.16372518398532931</c:v>
                </c:pt>
                <c:pt idx="62">
                  <c:v>0.1638016680382377</c:v>
                </c:pt>
                <c:pt idx="63">
                  <c:v>0.1638370618811259</c:v>
                </c:pt>
                <c:pt idx="64">
                  <c:v>0.16383261903073065</c:v>
                </c:pt>
                <c:pt idx="65">
                  <c:v>0.16378956392999111</c:v>
                </c:pt>
                <c:pt idx="66">
                  <c:v>0.16370909255131327</c:v>
                </c:pt>
                <c:pt idx="67">
                  <c:v>0.16359237298804175</c:v>
                </c:pt>
                <c:pt idx="68">
                  <c:v>0.16344054603435987</c:v>
                </c:pt>
                <c:pt idx="69">
                  <c:v>0.16325472575383848</c:v>
                </c:pt>
                <c:pt idx="70">
                  <c:v>0.16303600003684648</c:v>
                </c:pt>
                <c:pt idx="71">
                  <c:v>0.16278543114703303</c:v>
                </c:pt>
                <c:pt idx="72">
                  <c:v>0.16250405625708964</c:v>
                </c:pt>
                <c:pt idx="73">
                  <c:v>0.16219288797399112</c:v>
                </c:pt>
                <c:pt idx="74">
                  <c:v>0.16185291485391873</c:v>
                </c:pt>
                <c:pt idx="75">
                  <c:v>0.16148510190705634</c:v>
                </c:pt>
                <c:pt idx="76">
                  <c:v>0.16109039109245393</c:v>
                </c:pt>
                <c:pt idx="77">
                  <c:v>0.16066970180314721</c:v>
                </c:pt>
                <c:pt idx="78">
                  <c:v>0.16022393134171276</c:v>
                </c:pt>
                <c:pt idx="79">
                  <c:v>0.15975395538644721</c:v>
                </c:pt>
                <c:pt idx="80">
                  <c:v>0.15926062844834138</c:v>
                </c:pt>
                <c:pt idx="81">
                  <c:v>0.15874478431902922</c:v>
                </c:pt>
                <c:pt idx="82">
                  <c:v>0.15820723650988044</c:v>
                </c:pt>
                <c:pt idx="83">
                  <c:v>0.15764877868240224</c:v>
                </c:pt>
                <c:pt idx="84">
                  <c:v>0.15707018507012255</c:v>
                </c:pt>
                <c:pt idx="85">
                  <c:v>0.15647221089210844</c:v>
                </c:pt>
                <c:pt idx="86">
                  <c:v>0.15585559275828398</c:v>
                </c:pt>
                <c:pt idx="87">
                  <c:v>0.1552210490667032</c:v>
                </c:pt>
                <c:pt idx="88">
                  <c:v>0.15456928039292678</c:v>
                </c:pt>
                <c:pt idx="89">
                  <c:v>0.15390096987166024</c:v>
                </c:pt>
                <c:pt idx="90">
                  <c:v>0.15321678357079349</c:v>
                </c:pt>
                <c:pt idx="91">
                  <c:v>0.15251737085799216</c:v>
                </c:pt>
                <c:pt idx="92">
                  <c:v>0.15180336475998035</c:v>
                </c:pt>
                <c:pt idx="93">
                  <c:v>0.15107538231465373</c:v>
                </c:pt>
                <c:pt idx="94">
                  <c:v>0.15033402491616138</c:v>
                </c:pt>
                <c:pt idx="95">
                  <c:v>0.14957987865309075</c:v>
                </c:pt>
                <c:pt idx="96">
                  <c:v>0.14881351463988507</c:v>
                </c:pt>
                <c:pt idx="97">
                  <c:v>0.14803548934162691</c:v>
                </c:pt>
                <c:pt idx="98">
                  <c:v>0.14724634489230964</c:v>
                </c:pt>
                <c:pt idx="99">
                  <c:v>0.14644660940672621</c:v>
                </c:pt>
                <c:pt idx="100">
                  <c:v>0.1456367972860953</c:v>
                </c:pt>
                <c:pt idx="101">
                  <c:v>0.14481740951754396</c:v>
                </c:pt>
                <c:pt idx="102">
                  <c:v>0.14398893396756629</c:v>
                </c:pt>
                <c:pt idx="103">
                  <c:v>0.14315184566957445</c:v>
                </c:pt>
                <c:pt idx="104">
                  <c:v>0.14230660710565129</c:v>
                </c:pt>
                <c:pt idx="105">
                  <c:v>0.14145366848262203</c:v>
                </c:pt>
                <c:pt idx="106">
                  <c:v>0.14059346800254852</c:v>
                </c:pt>
                <c:pt idx="107">
                  <c:v>0.13972643212775715</c:v>
                </c:pt>
                <c:pt idx="108">
                  <c:v>0.13885297584050432</c:v>
                </c:pt>
                <c:pt idx="109">
                  <c:v>0.13797350289738181</c:v>
                </c:pt>
                <c:pt idx="110">
                  <c:v>0.13708840607856554</c:v>
                </c:pt>
                <c:pt idx="111">
                  <c:v>0.13619806743200485</c:v>
                </c:pt>
                <c:pt idx="112">
                  <c:v>0.13530285851265189</c:v>
                </c:pt>
                <c:pt idx="113">
                  <c:v>0.13440314061682535</c:v>
                </c:pt>
                <c:pt idx="114">
                  <c:v>0.13349926501180337</c:v>
                </c:pt>
                <c:pt idx="115">
                  <c:v>0.13259157316073777</c:v>
                </c:pt>
                <c:pt idx="116">
                  <c:v>0.13168039694297962</c:v>
                </c:pt>
                <c:pt idx="117">
                  <c:v>0.13076605886990561</c:v>
                </c:pt>
                <c:pt idx="118">
                  <c:v>0.12984887229633157</c:v>
                </c:pt>
                <c:pt idx="119">
                  <c:v>0.12892914162759955</c:v>
                </c:pt>
                <c:pt idx="120">
                  <c:v>0.12800716252242192</c:v>
                </c:pt>
                <c:pt idx="121">
                  <c:v>0.12708322209156397</c:v>
                </c:pt>
                <c:pt idx="122">
                  <c:v>0.12615759909244781</c:v>
                </c:pt>
                <c:pt idx="123">
                  <c:v>0.125230564119755</c:v>
                </c:pt>
                <c:pt idx="124">
                  <c:v>0.12430237979210604</c:v>
                </c:pt>
                <c:pt idx="125">
                  <c:v>0.12337330093489379</c:v>
                </c:pt>
                <c:pt idx="126">
                  <c:v>0.12244357475934578</c:v>
                </c:pt>
                <c:pt idx="127">
                  <c:v>0.12151344103788689</c:v>
                </c:pt>
                <c:pt idx="128">
                  <c:v>0.12058313227587752</c:v>
                </c:pt>
                <c:pt idx="129">
                  <c:v>0.11965287387979498</c:v>
                </c:pt>
                <c:pt idx="130">
                  <c:v>0.11872288432193054</c:v>
                </c:pt>
                <c:pt idx="131">
                  <c:v>0.1177933753016672</c:v>
                </c:pt>
                <c:pt idx="132">
                  <c:v>0.11686455190340753</c:v>
                </c:pt>
                <c:pt idx="133">
                  <c:v>0.11593661275121531</c:v>
                </c:pt>
                <c:pt idx="134">
                  <c:v>0.11500975016023654</c:v>
                </c:pt>
                <c:pt idx="135">
                  <c:v>0.11408415028496197</c:v>
                </c:pt>
                <c:pt idx="136">
                  <c:v>0.11315999326439441</c:v>
                </c:pt>
                <c:pt idx="137">
                  <c:v>0.11223745336417937</c:v>
                </c:pt>
                <c:pt idx="138">
                  <c:v>0.11131669911576147</c:v>
                </c:pt>
                <c:pt idx="139">
                  <c:v>0.11039789345262194</c:v>
                </c:pt>
                <c:pt idx="140">
                  <c:v>0.10948119384365751</c:v>
                </c:pt>
                <c:pt idx="141">
                  <c:v>0.1085667524237556</c:v>
                </c:pt>
                <c:pt idx="142">
                  <c:v>0.10765471612161981</c:v>
                </c:pt>
                <c:pt idx="143">
                  <c:v>0.10674522678490275</c:v>
                </c:pt>
                <c:pt idx="144">
                  <c:v>0.10583842130269713</c:v>
                </c:pt>
                <c:pt idx="145">
                  <c:v>0.10493443172543734</c:v>
                </c:pt>
                <c:pt idx="146">
                  <c:v>0.10403338538226442</c:v>
                </c:pt>
                <c:pt idx="147">
                  <c:v>0.10313540499590201</c:v>
                </c:pt>
                <c:pt idx="148">
                  <c:v>0.10224060879509578</c:v>
                </c:pt>
                <c:pt idx="149">
                  <c:v>0.1013491106246599</c:v>
                </c:pt>
                <c:pt idx="150">
                  <c:v>0.10046102005318408</c:v>
                </c:pt>
                <c:pt idx="151">
                  <c:v>9.9576442478442106E-2</c:v>
                </c:pt>
                <c:pt idx="152">
                  <c:v>9.8695479230549693E-2</c:v>
                </c:pt>
                <c:pt idx="153">
                  <c:v>9.7818227672918395E-2</c:v>
                </c:pt>
                <c:pt idx="154">
                  <c:v>9.6944781301044697E-2</c:v>
                </c:pt>
                <c:pt idx="155">
                  <c:v>9.6075229839182125E-2</c:v>
                </c:pt>
                <c:pt idx="156">
                  <c:v>9.5209659334935776E-2</c:v>
                </c:pt>
                <c:pt idx="157">
                  <c:v>9.4348152251820888E-2</c:v>
                </c:pt>
                <c:pt idx="158">
                  <c:v>9.3490787559827981E-2</c:v>
                </c:pt>
                <c:pt idx="159">
                  <c:v>9.2637640824031059E-2</c:v>
                </c:pt>
                <c:pt idx="160">
                  <c:v>9.1788784291282094E-2</c:v>
                </c:pt>
                <c:pt idx="161">
                  <c:v>9.094428697502617E-2</c:v>
                </c:pt>
                <c:pt idx="162">
                  <c:v>9.0104214738277427E-2</c:v>
                </c:pt>
                <c:pt idx="163">
                  <c:v>8.9268630374792352E-2</c:v>
                </c:pt>
                <c:pt idx="164">
                  <c:v>8.843759368847498E-2</c:v>
                </c:pt>
                <c:pt idx="165">
                  <c:v>8.7611161571051796E-2</c:v>
                </c:pt>
                <c:pt idx="166">
                  <c:v>8.6789388078049257E-2</c:v>
                </c:pt>
                <c:pt idx="167">
                  <c:v>8.5972324503109418E-2</c:v>
                </c:pt>
                <c:pt idx="168">
                  <c:v>8.5160019450676291E-2</c:v>
                </c:pt>
                <c:pt idx="169">
                  <c:v>8.435251890708545E-2</c:v>
                </c:pt>
                <c:pt idx="170">
                  <c:v>8.354986631009087E-2</c:v>
                </c:pt>
                <c:pt idx="171">
                  <c:v>8.2752102616858281E-2</c:v>
                </c:pt>
                <c:pt idx="172">
                  <c:v>8.1959266370457584E-2</c:v>
                </c:pt>
                <c:pt idx="173">
                  <c:v>8.1171393764884581E-2</c:v>
                </c:pt>
                <c:pt idx="174">
                  <c:v>8.0388518708640569E-2</c:v>
                </c:pt>
                <c:pt idx="175">
                  <c:v>7.961067288690081E-2</c:v>
                </c:pt>
                <c:pt idx="176">
                  <c:v>7.8837885822299114E-2</c:v>
                </c:pt>
                <c:pt idx="177">
                  <c:v>7.8070184934357384E-2</c:v>
                </c:pt>
                <c:pt idx="178">
                  <c:v>7.730759559758775E-2</c:v>
                </c:pt>
                <c:pt idx="179">
                  <c:v>7.6550141198293356E-2</c:v>
                </c:pt>
                <c:pt idx="180">
                  <c:v>7.5797843190095651E-2</c:v>
                </c:pt>
                <c:pt idx="181">
                  <c:v>7.5050721148213359E-2</c:v>
                </c:pt>
                <c:pt idx="182">
                  <c:v>7.4308792822518593E-2</c:v>
                </c:pt>
                <c:pt idx="183">
                  <c:v>7.3572074189395584E-2</c:v>
                </c:pt>
                <c:pt idx="184">
                  <c:v>7.2840579502426436E-2</c:v>
                </c:pt>
                <c:pt idx="185">
                  <c:v>7.2114321341926982E-2</c:v>
                </c:pt>
                <c:pt idx="186">
                  <c:v>7.139331066335812E-2</c:v>
                </c:pt>
                <c:pt idx="187">
                  <c:v>7.0677556844634074E-2</c:v>
                </c:pt>
                <c:pt idx="188">
                  <c:v>6.9967067732351201E-2</c:v>
                </c:pt>
                <c:pt idx="189">
                  <c:v>6.9261849686959323E-2</c:v>
                </c:pt>
                <c:pt idx="190">
                  <c:v>6.8561907626896984E-2</c:v>
                </c:pt>
                <c:pt idx="191">
                  <c:v>6.7867245071712864E-2</c:v>
                </c:pt>
                <c:pt idx="192">
                  <c:v>6.7177864184193206E-2</c:v>
                </c:pt>
                <c:pt idx="193">
                  <c:v>6.6493765811516933E-2</c:v>
                </c:pt>
                <c:pt idx="194">
                  <c:v>6.581494952545805E-2</c:v>
                </c:pt>
                <c:pt idx="195">
                  <c:v>6.5141413661654241E-2</c:v>
                </c:pt>
                <c:pt idx="196">
                  <c:v>6.4473155357962969E-2</c:v>
                </c:pt>
                <c:pt idx="197">
                  <c:v>6.3810170591922247E-2</c:v>
                </c:pt>
                <c:pt idx="198">
                  <c:v>6.3152454217335757E-2</c:v>
                </c:pt>
                <c:pt idx="199">
                  <c:v>6.25E-2</c:v>
                </c:pt>
                <c:pt idx="200">
                  <c:v>6.1852800652591723E-2</c:v>
                </c:pt>
                <c:pt idx="201">
                  <c:v>6.1210847868732862E-2</c:v>
                </c:pt>
                <c:pt idx="202">
                  <c:v>6.057413235625065E-2</c:v>
                </c:pt>
                <c:pt idx="203">
                  <c:v>5.9942643869649065E-2</c:v>
                </c:pt>
                <c:pt idx="204">
                  <c:v>5.9316371241808975E-2</c:v>
                </c:pt>
                <c:pt idx="205">
                  <c:v>5.8695302414932496E-2</c:v>
                </c:pt>
                <c:pt idx="206">
                  <c:v>5.8079424470747605E-2</c:v>
                </c:pt>
                <c:pt idx="207">
                  <c:v>5.7468723659988827E-2</c:v>
                </c:pt>
                <c:pt idx="208">
                  <c:v>5.6863185431169277E-2</c:v>
                </c:pt>
                <c:pt idx="209">
                  <c:v>5.6262794458658373E-2</c:v>
                </c:pt>
                <c:pt idx="210">
                  <c:v>5.5667534670080995E-2</c:v>
                </c:pt>
                <c:pt idx="211">
                  <c:v>5.507738927305119E-2</c:v>
                </c:pt>
                <c:pt idx="212">
                  <c:v>5.4492340781255567E-2</c:v>
                </c:pt>
                <c:pt idx="213">
                  <c:v>5.3912371039899765E-2</c:v>
                </c:pt>
                <c:pt idx="214">
                  <c:v>5.3337461250531286E-2</c:v>
                </c:pt>
                <c:pt idx="215">
                  <c:v>5.2767591995252813E-2</c:v>
                </c:pt>
                <c:pt idx="216">
                  <c:v>5.2202743260337726E-2</c:v>
                </c:pt>
                <c:pt idx="217">
                  <c:v>5.1642894459261707E-2</c:v>
                </c:pt>
                <c:pt idx="218">
                  <c:v>5.1088024455162695E-2</c:v>
                </c:pt>
                <c:pt idx="219">
                  <c:v>5.0538111582740672E-2</c:v>
                </c:pt>
                <c:pt idx="220">
                  <c:v>4.9993133669610626E-2</c:v>
                </c:pt>
                <c:pt idx="221">
                  <c:v>4.9453068057118972E-2</c:v>
                </c:pt>
                <c:pt idx="222">
                  <c:v>4.8917891620636186E-2</c:v>
                </c:pt>
                <c:pt idx="223">
                  <c:v>4.8387580789336297E-2</c:v>
                </c:pt>
                <c:pt idx="224">
                  <c:v>4.7862111565474388E-2</c:v>
                </c:pt>
                <c:pt idx="225">
                  <c:v>4.7341459543173398E-2</c:v>
                </c:pt>
                <c:pt idx="226">
                  <c:v>4.6825599926730001E-2</c:v>
                </c:pt>
                <c:pt idx="227">
                  <c:v>4.631450754845088E-2</c:v>
                </c:pt>
                <c:pt idx="228">
                  <c:v>4.5808156886029155E-2</c:v>
                </c:pt>
                <c:pt idx="229">
                  <c:v>4.5306522079470869E-2</c:v>
                </c:pt>
                <c:pt idx="230">
                  <c:v>4.480957694758194E-2</c:v>
                </c:pt>
                <c:pt idx="231">
                  <c:v>4.4317295004024169E-2</c:v>
                </c:pt>
                <c:pt idx="232">
                  <c:v>4.3829649472950906E-2</c:v>
                </c:pt>
                <c:pt idx="233">
                  <c:v>4.3346613304230598E-2</c:v>
                </c:pt>
                <c:pt idx="234">
                  <c:v>4.286815918826798E-2</c:v>
                </c:pt>
                <c:pt idx="235">
                  <c:v>4.2394259570431275E-2</c:v>
                </c:pt>
                <c:pt idx="236">
                  <c:v>4.1924886665094439E-2</c:v>
                </c:pt>
                <c:pt idx="237">
                  <c:v>4.1460012469302629E-2</c:v>
                </c:pt>
                <c:pt idx="238">
                  <c:v>4.0999608776069563E-2</c:v>
                </c:pt>
                <c:pt idx="239">
                  <c:v>4.0543647187314708E-2</c:v>
                </c:pt>
                <c:pt idx="240">
                  <c:v>4.0092099126448309E-2</c:v>
                </c:pt>
                <c:pt idx="241">
                  <c:v>3.9644935850612344E-2</c:v>
                </c:pt>
                <c:pt idx="242">
                  <c:v>3.920212846258446E-2</c:v>
                </c:pt>
                <c:pt idx="243">
                  <c:v>3.8763647922353428E-2</c:v>
                </c:pt>
                <c:pt idx="244">
                  <c:v>3.832946505837237E-2</c:v>
                </c:pt>
                <c:pt idx="245">
                  <c:v>3.7899550578497823E-2</c:v>
                </c:pt>
                <c:pt idx="246">
                  <c:v>3.7473875080621319E-2</c:v>
                </c:pt>
                <c:pt idx="247">
                  <c:v>3.705240906300028E-2</c:v>
                </c:pt>
                <c:pt idx="248">
                  <c:v>3.6635122934295536E-2</c:v>
                </c:pt>
                <c:pt idx="249">
                  <c:v>3.6221987023321453E-2</c:v>
                </c:pt>
                <c:pt idx="250">
                  <c:v>3.5812971588515832E-2</c:v>
                </c:pt>
                <c:pt idx="251">
                  <c:v>3.5408046827135491E-2</c:v>
                </c:pt>
                <c:pt idx="252">
                  <c:v>3.5007182884183724E-2</c:v>
                </c:pt>
                <c:pt idx="253">
                  <c:v>3.4610349861076299E-2</c:v>
                </c:pt>
                <c:pt idx="254">
                  <c:v>3.4217517824051399E-2</c:v>
                </c:pt>
                <c:pt idx="255">
                  <c:v>3.3828656812329702E-2</c:v>
                </c:pt>
                <c:pt idx="256">
                  <c:v>3.3443736846030345E-2</c:v>
                </c:pt>
                <c:pt idx="257">
                  <c:v>3.3062727933847888E-2</c:v>
                </c:pt>
                <c:pt idx="258">
                  <c:v>3.2685600080496882E-2</c:v>
                </c:pt>
                <c:pt idx="259">
                  <c:v>3.2312323293928163E-2</c:v>
                </c:pt>
                <c:pt idx="260">
                  <c:v>3.1942867592323079E-2</c:v>
                </c:pt>
                <c:pt idx="261">
                  <c:v>3.1577203010870532E-2</c:v>
                </c:pt>
                <c:pt idx="262">
                  <c:v>3.1215299608331484E-2</c:v>
                </c:pt>
                <c:pt idx="263">
                  <c:v>3.0857127473396868E-2</c:v>
                </c:pt>
                <c:pt idx="264">
                  <c:v>3.0502656730842716E-2</c:v>
                </c:pt>
                <c:pt idx="265">
                  <c:v>3.0151857547487906E-2</c:v>
                </c:pt>
                <c:pt idx="266">
                  <c:v>2.9804700137959075E-2</c:v>
                </c:pt>
                <c:pt idx="267">
                  <c:v>2.9461154770266926E-2</c:v>
                </c:pt>
                <c:pt idx="268">
                  <c:v>2.912119177119896E-2</c:v>
                </c:pt>
                <c:pt idx="269">
                  <c:v>2.8784781531532445E-2</c:v>
                </c:pt>
                <c:pt idx="270">
                  <c:v>2.8451894511072367E-2</c:v>
                </c:pt>
                <c:pt idx="271">
                  <c:v>2.8122501243518248E-2</c:v>
                </c:pt>
                <c:pt idx="272">
                  <c:v>2.7796572341163912E-2</c:v>
                </c:pt>
                <c:pt idx="273">
                  <c:v>2.7474078499434541E-2</c:v>
                </c:pt>
                <c:pt idx="274">
                  <c:v>2.7154990501264579E-2</c:v>
                </c:pt>
                <c:pt idx="275">
                  <c:v>2.6839279221320574E-2</c:v>
                </c:pt>
                <c:pt idx="276">
                  <c:v>2.652691563007269E-2</c:v>
                </c:pt>
                <c:pt idx="277">
                  <c:v>2.6217870797718229E-2</c:v>
                </c:pt>
                <c:pt idx="278">
                  <c:v>2.5912115897961538E-2</c:v>
                </c:pt>
                <c:pt idx="279">
                  <c:v>2.5609622211652961E-2</c:v>
                </c:pt>
                <c:pt idx="280">
                  <c:v>2.5310361130290893E-2</c:v>
                </c:pt>
                <c:pt idx="281">
                  <c:v>2.5014304159390044E-2</c:v>
                </c:pt>
                <c:pt idx="282">
                  <c:v>2.4721422921719399E-2</c:v>
                </c:pt>
                <c:pt idx="283">
                  <c:v>2.4431689160412773E-2</c:v>
                </c:pt>
                <c:pt idx="284">
                  <c:v>2.4145074741955659E-2</c:v>
                </c:pt>
                <c:pt idx="285">
                  <c:v>2.3861551659051003E-2</c:v>
                </c:pt>
                <c:pt idx="286">
                  <c:v>2.3581092033367133E-2</c:v>
                </c:pt>
                <c:pt idx="287">
                  <c:v>2.3303668118170886E-2</c:v>
                </c:pt>
                <c:pt idx="288">
                  <c:v>2.3029252300848617E-2</c:v>
                </c:pt>
                <c:pt idx="289">
                  <c:v>2.2757817105318073E-2</c:v>
                </c:pt>
                <c:pt idx="290">
                  <c:v>2.2489335194334152E-2</c:v>
                </c:pt>
                <c:pt idx="291">
                  <c:v>2.2223779371690698E-2</c:v>
                </c:pt>
                <c:pt idx="292">
                  <c:v>2.1961122584321448E-2</c:v>
                </c:pt>
                <c:pt idx="293">
                  <c:v>2.1701337924302608E-2</c:v>
                </c:pt>
                <c:pt idx="294">
                  <c:v>2.1444398630759628E-2</c:v>
                </c:pt>
                <c:pt idx="295">
                  <c:v>2.1190278091680646E-2</c:v>
                </c:pt>
                <c:pt idx="296">
                  <c:v>2.0938949845638939E-2</c:v>
                </c:pt>
                <c:pt idx="297">
                  <c:v>2.0690387583426895E-2</c:v>
                </c:pt>
                <c:pt idx="298">
                  <c:v>2.04445651496039E-2</c:v>
                </c:pt>
                <c:pt idx="299">
                  <c:v>2.0201456543960206E-2</c:v>
                </c:pt>
                <c:pt idx="300">
                  <c:v>1.996103592289921E-2</c:v>
                </c:pt>
                <c:pt idx="301">
                  <c:v>1.9723277600740205E-2</c:v>
                </c:pt>
                <c:pt idx="302">
                  <c:v>1.9488156050943714E-2</c:v>
                </c:pt>
                <c:pt idx="303">
                  <c:v>1.925564590726166E-2</c:v>
                </c:pt>
                <c:pt idx="304">
                  <c:v>1.9025721964814231E-2</c:v>
                </c:pt>
                <c:pt idx="305">
                  <c:v>1.8798359181095611E-2</c:v>
                </c:pt>
                <c:pt idx="306">
                  <c:v>1.8573532676910278E-2</c:v>
                </c:pt>
                <c:pt idx="307">
                  <c:v>1.8351217737241993E-2</c:v>
                </c:pt>
                <c:pt idx="308">
                  <c:v>1.8131389812057266E-2</c:v>
                </c:pt>
                <c:pt idx="309">
                  <c:v>1.7914024517045133E-2</c:v>
                </c:pt>
                <c:pt idx="310">
                  <c:v>1.7699097634295072E-2</c:v>
                </c:pt>
                <c:pt idx="311">
                  <c:v>1.7486585112914638E-2</c:v>
                </c:pt>
                <c:pt idx="312">
                  <c:v>1.7276463069588657E-2</c:v>
                </c:pt>
                <c:pt idx="313">
                  <c:v>1.7068707789081639E-2</c:v>
                </c:pt>
                <c:pt idx="314">
                  <c:v>1.6863295724685042E-2</c:v>
                </c:pt>
                <c:pt idx="315">
                  <c:v>1.6660203498610894E-2</c:v>
                </c:pt>
                <c:pt idx="316">
                  <c:v>1.6459407902333384E-2</c:v>
                </c:pt>
                <c:pt idx="317">
                  <c:v>1.6260885896879872E-2</c:v>
                </c:pt>
                <c:pt idx="318">
                  <c:v>1.6064614613072972E-2</c:v>
                </c:pt>
                <c:pt idx="319">
                  <c:v>1.5870571351724976E-2</c:v>
                </c:pt>
                <c:pt idx="320">
                  <c:v>1.5678733583786134E-2</c:v>
                </c:pt>
                <c:pt idx="321">
                  <c:v>1.5489078950448106E-2</c:v>
                </c:pt>
                <c:pt idx="322">
                  <c:v>1.530158526320393E-2</c:v>
                </c:pt>
                <c:pt idx="323">
                  <c:v>1.5116230503866013E-2</c:v>
                </c:pt>
                <c:pt idx="324">
                  <c:v>1.4932992824543124E-2</c:v>
                </c:pt>
                <c:pt idx="325">
                  <c:v>1.4751850547577971E-2</c:v>
                </c:pt>
                <c:pt idx="326">
                  <c:v>1.4572782165446309E-2</c:v>
                </c:pt>
                <c:pt idx="327">
                  <c:v>1.4395766340618905E-2</c:v>
                </c:pt>
                <c:pt idx="328">
                  <c:v>1.4220781905387683E-2</c:v>
                </c:pt>
                <c:pt idx="329">
                  <c:v>1.404780786165683E-2</c:v>
                </c:pt>
                <c:pt idx="330">
                  <c:v>1.3876823380700428E-2</c:v>
                </c:pt>
                <c:pt idx="331">
                  <c:v>1.3707807802887294E-2</c:v>
                </c:pt>
                <c:pt idx="332">
                  <c:v>1.3540740637374302E-2</c:v>
                </c:pt>
                <c:pt idx="333">
                  <c:v>1.3375601561769333E-2</c:v>
                </c:pt>
                <c:pt idx="334">
                  <c:v>1.3212370421764553E-2</c:v>
                </c:pt>
                <c:pt idx="335">
                  <c:v>1.305102723074136E-2</c:v>
                </c:pt>
                <c:pt idx="336">
                  <c:v>1.2891552169347707E-2</c:v>
                </c:pt>
                <c:pt idx="337">
                  <c:v>1.2733925585048819E-2</c:v>
                </c:pt>
                <c:pt idx="338">
                  <c:v>1.2578127991652369E-2</c:v>
                </c:pt>
                <c:pt idx="339">
                  <c:v>1.2424140068808775E-2</c:v>
                </c:pt>
                <c:pt idx="340">
                  <c:v>1.227194266148772E-2</c:v>
                </c:pt>
                <c:pt idx="341">
                  <c:v>1.2121516779431582E-2</c:v>
                </c:pt>
                <c:pt idx="342">
                  <c:v>1.1972843596586642E-2</c:v>
                </c:pt>
                <c:pt idx="343">
                  <c:v>1.1825904450513052E-2</c:v>
                </c:pt>
                <c:pt idx="344">
                  <c:v>1.168068084177408E-2</c:v>
                </c:pt>
                <c:pt idx="345">
                  <c:v>1.1537154433305698E-2</c:v>
                </c:pt>
                <c:pt idx="346">
                  <c:v>1.1395307049767024E-2</c:v>
                </c:pt>
                <c:pt idx="347">
                  <c:v>1.1255120676872463E-2</c:v>
                </c:pt>
                <c:pt idx="348">
                  <c:v>1.1116577460706354E-2</c:v>
                </c:pt>
                <c:pt idx="349">
                  <c:v>1.0979659707020622E-2</c:v>
                </c:pt>
                <c:pt idx="350">
                  <c:v>1.0844349880516364E-2</c:v>
                </c:pt>
                <c:pt idx="351">
                  <c:v>1.0710630604109796E-2</c:v>
                </c:pt>
                <c:pt idx="352">
                  <c:v>1.0578484658183309E-2</c:v>
                </c:pt>
                <c:pt idx="353">
                  <c:v>1.0447894979822426E-2</c:v>
                </c:pt>
                <c:pt idx="354">
                  <c:v>1.0318844662038956E-2</c:v>
                </c:pt>
                <c:pt idx="355">
                  <c:v>1.0191316952981273E-2</c:v>
                </c:pt>
                <c:pt idx="356">
                  <c:v>1.0065295255132063E-2</c:v>
                </c:pt>
                <c:pt idx="357">
                  <c:v>9.940763124494191E-3</c:v>
                </c:pt>
                <c:pt idx="358">
                  <c:v>9.8177042697653732E-3</c:v>
                </c:pt>
                <c:pt idx="359">
                  <c:v>9.6961025515019429E-3</c:v>
                </c:pt>
                <c:pt idx="360">
                  <c:v>9.5759419812725243E-3</c:v>
                </c:pt>
                <c:pt idx="361">
                  <c:v>9.4572067208018116E-3</c:v>
                </c:pt>
                <c:pt idx="362">
                  <c:v>9.3398810811053095E-3</c:v>
                </c:pt>
                <c:pt idx="363">
                  <c:v>9.2239495216151855E-3</c:v>
                </c:pt>
                <c:pt idx="364">
                  <c:v>9.1093966492979371E-3</c:v>
                </c:pt>
                <c:pt idx="365">
                  <c:v>8.9962072177642988E-3</c:v>
                </c:pt>
                <c:pt idx="366">
                  <c:v>8.8843661263716747E-3</c:v>
                </c:pt>
                <c:pt idx="367">
                  <c:v>8.7738584193198278E-3</c:v>
                </c:pt>
                <c:pt idx="368">
                  <c:v>8.6646692847399381E-3</c:v>
                </c:pt>
                <c:pt idx="369">
                  <c:v>8.5567840537776642E-3</c:v>
                </c:pt>
                <c:pt idx="370">
                  <c:v>8.4501881996705726E-3</c:v>
                </c:pt>
                <c:pt idx="371">
                  <c:v>8.3448673368201852E-3</c:v>
                </c:pt>
                <c:pt idx="372">
                  <c:v>8.2408072198592638E-3</c:v>
                </c:pt>
                <c:pt idx="373">
                  <c:v>8.1379937427144763E-3</c:v>
                </c:pt>
                <c:pt idx="374">
                  <c:v>8.0364129376649229E-3</c:v>
                </c:pt>
                <c:pt idx="375">
                  <c:v>7.9360509743969278E-3</c:v>
                </c:pt>
                <c:pt idx="376">
                  <c:v>7.8368941590552209E-3</c:v>
                </c:pt>
                <c:pt idx="377">
                  <c:v>7.7389289332911396E-3</c:v>
                </c:pt>
                <c:pt idx="378">
                  <c:v>7.6421418733078755E-3</c:v>
                </c:pt>
                <c:pt idx="379">
                  <c:v>7.5465196889032884E-3</c:v>
                </c:pt>
                <c:pt idx="380">
                  <c:v>7.452049222510547E-3</c:v>
                </c:pt>
                <c:pt idx="381">
                  <c:v>7.3587174482367618E-3</c:v>
                </c:pt>
                <c:pt idx="382">
                  <c:v>7.2665114709001104E-3</c:v>
                </c:pt>
                <c:pt idx="383">
                  <c:v>7.1754185250655408E-3</c:v>
                </c:pt>
                <c:pt idx="384">
                  <c:v>7.0854259740794076E-3</c:v>
                </c:pt>
                <c:pt idx="385">
                  <c:v>6.9965213091033769E-3</c:v>
                </c:pt>
                <c:pt idx="386">
                  <c:v>6.9086921481476314E-3</c:v>
                </c:pt>
                <c:pt idx="387">
                  <c:v>6.8219262351039171E-3</c:v>
                </c:pt>
                <c:pt idx="388">
                  <c:v>6.7362114387783858E-3</c:v>
                </c:pt>
                <c:pt idx="389">
                  <c:v>6.6515357519246476E-3</c:v>
                </c:pt>
                <c:pt idx="390">
                  <c:v>6.5678872902772481E-3</c:v>
                </c:pt>
                <c:pt idx="391">
                  <c:v>6.4852542915856352E-3</c:v>
                </c:pt>
                <c:pt idx="392">
                  <c:v>6.4036251146490477E-3</c:v>
                </c:pt>
                <c:pt idx="393">
                  <c:v>6.3229882383523239E-3</c:v>
                </c:pt>
                <c:pt idx="394">
                  <c:v>6.24333226070296E-3</c:v>
                </c:pt>
                <c:pt idx="395">
                  <c:v>6.164645897869591E-3</c:v>
                </c:pt>
                <c:pt idx="396">
                  <c:v>6.0869179832219733E-3</c:v>
                </c:pt>
                <c:pt idx="397">
                  <c:v>6.0101374663728314E-3</c:v>
                </c:pt>
                <c:pt idx="398">
                  <c:v>5.934293412221547E-3</c:v>
                </c:pt>
                <c:pt idx="399">
                  <c:v>5.8593750000000017E-3</c:v>
                </c:pt>
                <c:pt idx="400">
                  <c:v>5.7853715223206799E-3</c:v>
                </c:pt>
                <c:pt idx="401">
                  <c:v>5.7122723842271423E-3</c:v>
                </c:pt>
                <c:pt idx="402">
                  <c:v>5.6400671022471521E-3</c:v>
                </c:pt>
                <c:pt idx="403">
                  <c:v>5.5687453034483948E-3</c:v>
                </c:pt>
                <c:pt idx="404">
                  <c:v>5.4982967244971851E-3</c:v>
                </c:pt>
                <c:pt idx="405">
                  <c:v>5.4287112107200639E-3</c:v>
                </c:pt>
                <c:pt idx="406">
                  <c:v>5.359978715168523E-3</c:v>
                </c:pt>
                <c:pt idx="407">
                  <c:v>5.2920892976870493E-3</c:v>
                </c:pt>
                <c:pt idx="408">
                  <c:v>5.2250331239844126E-3</c:v>
                </c:pt>
                <c:pt idx="409">
                  <c:v>5.1588004647085588E-3</c:v>
                </c:pt>
                <c:pt idx="410">
                  <c:v>5.0933816945250097E-3</c:v>
                </c:pt>
                <c:pt idx="411">
                  <c:v>5.0287672911989711E-3</c:v>
                </c:pt>
                <c:pt idx="412">
                  <c:v>4.964947834681311E-3</c:v>
                </c:pt>
                <c:pt idx="413">
                  <c:v>4.9019140061983268E-3</c:v>
                </c:pt>
                <c:pt idx="414">
                  <c:v>4.839656587345649E-3</c:v>
                </c:pt>
                <c:pt idx="415">
                  <c:v>4.7781664591861148E-3</c:v>
                </c:pt>
                <c:pt idx="416">
                  <c:v>4.7174346013518706E-3</c:v>
                </c:pt>
                <c:pt idx="417">
                  <c:v>4.6574520911507617E-3</c:v>
                </c:pt>
                <c:pt idx="418">
                  <c:v>4.598210102676986E-3</c:v>
                </c:pt>
                <c:pt idx="419">
                  <c:v>4.5396999059262675E-3</c:v>
                </c:pt>
                <c:pt idx="420">
                  <c:v>4.4819128659154489E-3</c:v>
                </c:pt>
                <c:pt idx="421">
                  <c:v>4.4248404418066505E-3</c:v>
                </c:pt>
                <c:pt idx="422">
                  <c:v>4.3684741860361177E-3</c:v>
                </c:pt>
                <c:pt idx="423">
                  <c:v>4.3128057434476744E-3</c:v>
                </c:pt>
                <c:pt idx="424">
                  <c:v>4.2578268504310252E-3</c:v>
                </c:pt>
                <c:pt idx="425">
                  <c:v>4.2035293340648063E-3</c:v>
                </c:pt>
                <c:pt idx="426">
                  <c:v>4.1499051112644982E-3</c:v>
                </c:pt>
                <c:pt idx="427">
                  <c:v>4.0969461879353294E-3</c:v>
                </c:pt>
                <c:pt idx="428">
                  <c:v>4.0446446581300375E-3</c:v>
                </c:pt>
                <c:pt idx="429">
                  <c:v>3.9929927032117734E-3</c:v>
                </c:pt>
                <c:pt idx="430">
                  <c:v>3.9419825910219641E-3</c:v>
                </c:pt>
                <c:pt idx="431">
                  <c:v>3.891606675053302E-3</c:v>
                </c:pt>
                <c:pt idx="432">
                  <c:v>3.8418573936279243E-3</c:v>
                </c:pt>
                <c:pt idx="433">
                  <c:v>3.7927272690806693E-3</c:v>
                </c:pt>
                <c:pt idx="434">
                  <c:v>3.7442089069476643E-3</c:v>
                </c:pt>
                <c:pt idx="435">
                  <c:v>3.6962949951600552E-3</c:v>
                </c:pt>
                <c:pt idx="436">
                  <c:v>3.6489783032430459E-3</c:v>
                </c:pt>
                <c:pt idx="437">
                  <c:v>3.6022516815202633E-3</c:v>
                </c:pt>
                <c:pt idx="438">
                  <c:v>3.5561080603233783E-3</c:v>
                </c:pt>
                <c:pt idx="439">
                  <c:v>3.5105404492071684E-3</c:v>
                </c:pt>
                <c:pt idx="440">
                  <c:v>3.465541936169869E-3</c:v>
                </c:pt>
                <c:pt idx="441">
                  <c:v>3.4211056868789398E-3</c:v>
                </c:pt>
                <c:pt idx="442">
                  <c:v>3.377224943902273E-3</c:v>
                </c:pt>
                <c:pt idx="443">
                  <c:v>3.3338930259447534E-3</c:v>
                </c:pt>
                <c:pt idx="444">
                  <c:v>3.2911033270903336E-3</c:v>
                </c:pt>
                <c:pt idx="445">
                  <c:v>3.248849316049505E-3</c:v>
                </c:pt>
                <c:pt idx="446">
                  <c:v>3.2071245354122315E-3</c:v>
                </c:pt>
                <c:pt idx="447">
                  <c:v>3.1659226009063922E-3</c:v>
                </c:pt>
                <c:pt idx="448">
                  <c:v>3.1252372006616369E-3</c:v>
                </c:pt>
                <c:pt idx="449">
                  <c:v>3.0850620944787941E-3</c:v>
                </c:pt>
                <c:pt idx="450">
                  <c:v>3.0453911131047137E-3</c:v>
                </c:pt>
                <c:pt idx="451">
                  <c:v>3.0062181575126038E-3</c:v>
                </c:pt>
                <c:pt idx="452">
                  <c:v>2.967537198187902E-3</c:v>
                </c:pt>
                <c:pt idx="453">
                  <c:v>2.9293422744195653E-3</c:v>
                </c:pt>
                <c:pt idx="454">
                  <c:v>2.8916274935969332E-3</c:v>
                </c:pt>
                <c:pt idx="455">
                  <c:v>2.8543870305120147E-3</c:v>
                </c:pt>
                <c:pt idx="456">
                  <c:v>2.8176151266672772E-3</c:v>
                </c:pt>
                <c:pt idx="457">
                  <c:v>2.7813060895889464E-3</c:v>
                </c:pt>
                <c:pt idx="458">
                  <c:v>2.7454542921457143E-3</c:v>
                </c:pt>
                <c:pt idx="459">
                  <c:v>2.7100541718729975E-3</c:v>
                </c:pt>
                <c:pt idx="460">
                  <c:v>2.6751002303025866E-3</c:v>
                </c:pt>
                <c:pt idx="461">
                  <c:v>2.6405870322977645E-3</c:v>
                </c:pt>
                <c:pt idx="462">
                  <c:v>2.6065092053938962E-3</c:v>
                </c:pt>
                <c:pt idx="463">
                  <c:v>2.572861439144382E-3</c:v>
                </c:pt>
                <c:pt idx="464">
                  <c:v>2.5396384844721073E-3</c:v>
                </c:pt>
                <c:pt idx="465">
                  <c:v>2.5068351530262291E-3</c:v>
                </c:pt>
                <c:pt idx="466">
                  <c:v>2.4744463165443801E-3</c:v>
                </c:pt>
                <c:pt idx="467">
                  <c:v>2.4424669062202576E-3</c:v>
                </c:pt>
                <c:pt idx="468">
                  <c:v>2.4108919120765428E-3</c:v>
                </c:pt>
                <c:pt idx="469">
                  <c:v>2.3797163823431992E-3</c:v>
                </c:pt>
                <c:pt idx="470">
                  <c:v>2.3489354228410694E-3</c:v>
                </c:pt>
                <c:pt idx="471">
                  <c:v>2.318544196370786E-3</c:v>
                </c:pt>
                <c:pt idx="472">
                  <c:v>2.2885379221069899E-3</c:v>
                </c:pt>
                <c:pt idx="473">
                  <c:v>2.2589118749977866E-3</c:v>
                </c:pt>
                <c:pt idx="474">
                  <c:v>2.2296613851694931E-3</c:v>
                </c:pt>
                <c:pt idx="475">
                  <c:v>2.2007818373365874E-3</c:v>
                </c:pt>
                <c:pt idx="476">
                  <c:v>2.1722686702168644E-3</c:v>
                </c:pt>
                <c:pt idx="477">
                  <c:v>2.144117375951814E-3</c:v>
                </c:pt>
                <c:pt idx="478">
                  <c:v>2.1163234995321117E-3</c:v>
                </c:pt>
                <c:pt idx="479">
                  <c:v>2.0888826382283112E-3</c:v>
                </c:pt>
                <c:pt idx="480">
                  <c:v>2.0617904410266041E-3</c:v>
                </c:pt>
                <c:pt idx="481">
                  <c:v>2.0350426080697121E-3</c:v>
                </c:pt>
                <c:pt idx="482">
                  <c:v>2.0086348901028343E-3</c:v>
                </c:pt>
                <c:pt idx="483">
                  <c:v>1.9825630879246304E-3</c:v>
                </c:pt>
                <c:pt idx="484">
                  <c:v>1.9568230518432609E-3</c:v>
                </c:pt>
                <c:pt idx="485">
                  <c:v>1.9314106811373828E-3</c:v>
                </c:pt>
                <c:pt idx="486">
                  <c:v>1.9063219235221454E-3</c:v>
                </c:pt>
                <c:pt idx="487">
                  <c:v>1.8815527746201179E-3</c:v>
                </c:pt>
                <c:pt idx="488">
                  <c:v>1.8570992774371204E-3</c:v>
                </c:pt>
                <c:pt idx="489">
                  <c:v>1.832957521842983E-3</c:v>
                </c:pt>
                <c:pt idx="490">
                  <c:v>1.8091236440571207E-3</c:v>
                </c:pt>
                <c:pt idx="491">
                  <c:v>1.7855938261389862E-3</c:v>
                </c:pt>
                <c:pt idx="492">
                  <c:v>1.7623642954832997E-3</c:v>
                </c:pt>
                <c:pt idx="493">
                  <c:v>1.73943132432006E-3</c:v>
                </c:pt>
                <c:pt idx="494">
                  <c:v>1.7167912292193391E-3</c:v>
                </c:pt>
                <c:pt idx="495">
                  <c:v>1.6944403706007439E-3</c:v>
                </c:pt>
                <c:pt idx="496">
                  <c:v>1.672375152247624E-3</c:v>
                </c:pt>
                <c:pt idx="497">
                  <c:v>1.6505920208259072E-3</c:v>
                </c:pt>
                <c:pt idx="498">
                  <c:v>1.6290874654075725E-3</c:v>
                </c:pt>
                <c:pt idx="499">
                  <c:v>1.6078580169987579E-3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FD1-4DBC-B9B7-3A579943172C}"/>
            </c:ext>
          </c:extLst>
        </c:ser>
        <c:ser>
          <c:idx val="3"/>
          <c:order val="2"/>
          <c:tx>
            <c:v>Comp 3</c:v>
          </c:tx>
          <c:marker>
            <c:symbol val="none"/>
          </c:marker>
          <c:xVal>
            <c:numRef>
              <c:f>Blad2!$A$9:$A$508</c:f>
              <c:numCache>
                <c:formatCode>General</c:formatCode>
                <c:ptCount val="5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32.799999999999997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33.299999999999997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33.799999999999997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34.299999999999997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34.799999999999997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35.299999999999997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35.799999999999997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36.299999999999997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36.799999999999997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37.299999999999997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37.799999999999997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38.299999999999997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38.799999999999997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39.299999999999997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39.799999999999997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40.299999999999997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40.799999999999997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</c:numCache>
            </c:numRef>
          </c:xVal>
          <c:yVal>
            <c:numRef>
              <c:f>Blad2!$T$9:$T$508</c:f>
              <c:numCache>
                <c:formatCode>General</c:formatCode>
                <c:ptCount val="500"/>
                <c:pt idx="0">
                  <c:v>1.6624910298922435E-2</c:v>
                </c:pt>
                <c:pt idx="1">
                  <c:v>3.1907620036300439E-2</c:v>
                </c:pt>
                <c:pt idx="2">
                  <c:v>4.5941163427821521E-2</c:v>
                </c:pt>
                <c:pt idx="3">
                  <c:v>5.8812301084498995E-2</c:v>
                </c:pt>
                <c:pt idx="4">
                  <c:v>7.0601940734456192E-2</c:v>
                </c:pt>
                <c:pt idx="5">
                  <c:v>8.1385529762008746E-2</c:v>
                </c:pt>
                <c:pt idx="6">
                  <c:v>9.1233421451469593E-2</c:v>
                </c:pt>
                <c:pt idx="7">
                  <c:v>0.10021121669670466</c:v>
                </c:pt>
                <c:pt idx="8">
                  <c:v>0.10838008281953385</c:v>
                </c:pt>
                <c:pt idx="9">
                  <c:v>0.11579705103003879</c:v>
                </c:pt>
                <c:pt idx="10">
                  <c:v>0.12251529395917188</c:v>
                </c:pt>
                <c:pt idx="11">
                  <c:v>0.12858438459827035</c:v>
                </c:pt>
                <c:pt idx="12">
                  <c:v>0.13405053789070362</c:v>
                </c:pt>
                <c:pt idx="13">
                  <c:v>0.13895683613749174</c:v>
                </c:pt>
                <c:pt idx="14">
                  <c:v>0.14334343930092555</c:v>
                </c:pt>
                <c:pt idx="15">
                  <c:v>0.14724778121762452</c:v>
                </c:pt>
                <c:pt idx="16">
                  <c:v>0.15070475266473377</c:v>
                </c:pt>
                <c:pt idx="17">
                  <c:v>0.15374687215976285</c:v>
                </c:pt>
                <c:pt idx="18">
                  <c:v>0.15640444531560405</c:v>
                </c:pt>
                <c:pt idx="19">
                  <c:v>0.15870571351724971</c:v>
                </c:pt>
                <c:pt idx="20">
                  <c:v>0.16067699263539603</c:v>
                </c:pt>
                <c:pt idx="21">
                  <c:v>0.16234280244422486</c:v>
                </c:pt>
                <c:pt idx="22">
                  <c:v>0.16372598736596761</c:v>
                </c:pt>
                <c:pt idx="23">
                  <c:v>0.16484782912316062</c:v>
                </c:pt>
                <c:pt idx="24">
                  <c:v>0.16572815184059708</c:v>
                </c:pt>
                <c:pt idx="25">
                  <c:v>0.16638542010268464</c:v>
                </c:pt>
                <c:pt idx="26">
                  <c:v>0.16683683043804914</c:v>
                </c:pt>
                <c:pt idx="27">
                  <c:v>0.16709839667162704</c:v>
                </c:pt>
                <c:pt idx="28">
                  <c:v>0.16718502955500605</c:v>
                </c:pt>
                <c:pt idx="29">
                  <c:v>0.16711061105826475</c:v>
                </c:pt>
                <c:pt idx="30">
                  <c:v>0.16688806368089559</c:v>
                </c:pt>
                <c:pt idx="31">
                  <c:v>0.16652941511544894</c:v>
                </c:pt>
                <c:pt idx="32">
                  <c:v>0.16604585857519077</c:v>
                </c:pt>
                <c:pt idx="33">
                  <c:v>0.16544780907622064</c:v>
                </c:pt>
                <c:pt idx="34">
                  <c:v>0.16474495594504365</c:v>
                </c:pt>
                <c:pt idx="35">
                  <c:v>0.16394631180444297</c:v>
                </c:pt>
                <c:pt idx="36">
                  <c:v>0.16306025827356468</c:v>
                </c:pt>
                <c:pt idx="37">
                  <c:v>0.16209458860232828</c:v>
                </c:pt>
                <c:pt idx="38">
                  <c:v>0.16105654744553421</c:v>
                </c:pt>
                <c:pt idx="39">
                  <c:v>0.15995286796828673</c:v>
                </c:pt>
                <c:pt idx="40">
                  <c:v>0.1587898064615153</c:v>
                </c:pt>
                <c:pt idx="41">
                  <c:v>0.15757317463440695</c:v>
                </c:pt>
                <c:pt idx="42">
                  <c:v>0.15630836973938772</c:v>
                </c:pt>
                <c:pt idx="43">
                  <c:v>0.15500040267486848</c:v>
                </c:pt>
                <c:pt idx="44">
                  <c:v>0.15365392420124604</c:v>
                </c:pt>
                <c:pt idx="45">
                  <c:v>0.15227324939657416</c:v>
                </c:pt>
                <c:pt idx="46">
                  <c:v>0.15086238046985379</c:v>
                </c:pt>
                <c:pt idx="47">
                  <c:v>0.14942502804199248</c:v>
                </c:pt>
                <c:pt idx="48">
                  <c:v>0.14796463099711107</c:v>
                </c:pt>
                <c:pt idx="49">
                  <c:v>0.146484375</c:v>
                </c:pt>
                <c:pt idx="50">
                  <c:v>0.14498720976911075</c:v>
                </c:pt>
                <c:pt idx="51">
                  <c:v>0.14347586518848091</c:v>
                </c:pt>
                <c:pt idx="52">
                  <c:v>0.14195286633640619</c:v>
                </c:pt>
                <c:pt idx="53">
                  <c:v>0.14042054750346031</c:v>
                </c:pt>
                <c:pt idx="54">
                  <c:v>0.13888106526760127</c:v>
                </c:pt>
                <c:pt idx="55">
                  <c:v>0.13733641068956598</c:v>
                </c:pt>
                <c:pt idx="56">
                  <c:v>0.13578842068752064</c:v>
                </c:pt>
                <c:pt idx="57">
                  <c:v>0.13423878864598673</c:v>
                </c:pt>
                <c:pt idx="58">
                  <c:v>0.13268907431037433</c:v>
                </c:pt>
                <c:pt idx="59">
                  <c:v>0.13114071301501942</c:v>
                </c:pt>
                <c:pt idx="60">
                  <c:v>0.12959502428941072</c:v>
                </c:pt>
                <c:pt idx="61">
                  <c:v>0.12805321988430052</c:v>
                </c:pt>
                <c:pt idx="62">
                  <c:v>0.12651641125659954</c:v>
                </c:pt>
                <c:pt idx="63">
                  <c:v>0.12498561654935127</c:v>
                </c:pt>
                <c:pt idx="64">
                  <c:v>0.12346176710064938</c:v>
                </c:pt>
                <c:pt idx="65">
                  <c:v>0.12194571351309309</c:v>
                </c:pt>
                <c:pt idx="66">
                  <c:v>0.12043823131325984</c:v>
                </c:pt>
                <c:pt idx="67">
                  <c:v>0.11894002622869862</c:v>
                </c:pt>
                <c:pt idx="68">
                  <c:v>0.11745173910810572</c:v>
                </c:pt>
                <c:pt idx="69">
                  <c:v>0.11597395050862486</c:v>
                </c:pt>
                <c:pt idx="70">
                  <c:v>0.11450718497261042</c:v>
                </c:pt>
                <c:pt idx="71">
                  <c:v>0.1130519150146951</c:v>
                </c:pt>
                <c:pt idx="72">
                  <c:v>0.11160856483860768</c:v>
                </c:pt>
                <c:pt idx="73">
                  <c:v>0.11017751380188301</c:v>
                </c:pt>
                <c:pt idx="74">
                  <c:v>0.10875909964539185</c:v>
                </c:pt>
                <c:pt idx="75">
                  <c:v>0.10735362150348275</c:v>
                </c:pt>
                <c:pt idx="76">
                  <c:v>0.10596134270947105</c:v>
                </c:pt>
                <c:pt idx="77">
                  <c:v>0.10458249341022213</c:v>
                </c:pt>
                <c:pt idx="78">
                  <c:v>0.10321727300265487</c:v>
                </c:pt>
                <c:pt idx="79">
                  <c:v>0.10186585240413237</c:v>
                </c:pt>
                <c:pt idx="80">
                  <c:v>0.100528376167904</c:v>
                </c:pt>
                <c:pt idx="81">
                  <c:v>9.9204964454015804E-2</c:v>
                </c:pt>
                <c:pt idx="82">
                  <c:v>9.7895714865407338E-2</c:v>
                </c:pt>
                <c:pt idx="83">
                  <c:v>9.6600704158261663E-2</c:v>
                </c:pt>
                <c:pt idx="84">
                  <c:v>9.5319989835068467E-2</c:v>
                </c:pt>
                <c:pt idx="85">
                  <c:v>9.4053611628291706E-2</c:v>
                </c:pt>
                <c:pt idx="86">
                  <c:v>9.2801592882005596E-2</c:v>
                </c:pt>
                <c:pt idx="87">
                  <c:v>9.1563941838368454E-2</c:v>
                </c:pt>
                <c:pt idx="88">
                  <c:v>9.0340652835343038E-2</c:v>
                </c:pt>
                <c:pt idx="89">
                  <c:v>8.9131707421643364E-2</c:v>
                </c:pt>
                <c:pt idx="90">
                  <c:v>8.7937075394485739E-2</c:v>
                </c:pt>
                <c:pt idx="91">
                  <c:v>8.6756715765349143E-2</c:v>
                </c:pt>
                <c:pt idx="92">
                  <c:v>8.5590577658599815E-2</c:v>
                </c:pt>
                <c:pt idx="93">
                  <c:v>8.4438601147509923E-2</c:v>
                </c:pt>
                <c:pt idx="94">
                  <c:v>8.3300718031896342E-2</c:v>
                </c:pt>
                <c:pt idx="95">
                  <c:v>8.2176852561322178E-2</c:v>
                </c:pt>
                <c:pt idx="96">
                  <c:v>8.1066922107538505E-2</c:v>
                </c:pt>
                <c:pt idx="97">
                  <c:v>7.9970837789598403E-2</c:v>
                </c:pt>
                <c:pt idx="98">
                  <c:v>7.8888505054843516E-2</c:v>
                </c:pt>
                <c:pt idx="99">
                  <c:v>7.781982421875E-2</c:v>
                </c:pt>
                <c:pt idx="100">
                  <c:v>7.6764690966419427E-2</c:v>
                </c:pt>
                <c:pt idx="101">
                  <c:v>7.5722996818313307E-2</c:v>
                </c:pt>
                <c:pt idx="102">
                  <c:v>7.4694629562656073E-2</c:v>
                </c:pt>
                <c:pt idx="103">
                  <c:v>7.3679473656767996E-2</c:v>
                </c:pt>
                <c:pt idx="104">
                  <c:v>7.2677410599437303E-2</c:v>
                </c:pt>
                <c:pt idx="105">
                  <c:v>7.1688319276300552E-2</c:v>
                </c:pt>
                <c:pt idx="106">
                  <c:v>7.0712076280066163E-2</c:v>
                </c:pt>
                <c:pt idx="107">
                  <c:v>6.9748556207294449E-2</c:v>
                </c:pt>
                <c:pt idx="108">
                  <c:v>6.879763193333116E-2</c:v>
                </c:pt>
                <c:pt idx="109">
                  <c:v>6.7859174866884697E-2</c:v>
                </c:pt>
                <c:pt idx="110">
                  <c:v>6.6933055185637386E-2</c:v>
                </c:pt>
                <c:pt idx="111">
                  <c:v>6.6019142054186686E-2</c:v>
                </c:pt>
                <c:pt idx="112">
                  <c:v>6.5117303825526246E-2</c:v>
                </c:pt>
                <c:pt idx="113">
                  <c:v>6.4227408227194568E-2</c:v>
                </c:pt>
                <c:pt idx="114">
                  <c:v>6.3349322533143015E-2</c:v>
                </c:pt>
                <c:pt idx="115">
                  <c:v>6.2482913722305314E-2</c:v>
                </c:pt>
                <c:pt idx="116">
                  <c:v>6.1628048624782827E-2</c:v>
                </c:pt>
                <c:pt idx="117">
                  <c:v>6.0784594056499844E-2</c:v>
                </c:pt>
                <c:pt idx="118">
                  <c:v>5.9952416943124864E-2</c:v>
                </c:pt>
                <c:pt idx="119">
                  <c:v>5.9131384433999942E-2</c:v>
                </c:pt>
                <c:pt idx="120">
                  <c:v>5.8321364006771223E-2</c:v>
                </c:pt>
                <c:pt idx="121">
                  <c:v>5.7522223563365782E-2</c:v>
                </c:pt>
                <c:pt idx="122">
                  <c:v>5.6733831517917076E-2</c:v>
                </c:pt>
                <c:pt idx="123">
                  <c:v>5.5956056877200962E-2</c:v>
                </c:pt>
                <c:pt idx="124">
                  <c:v>5.5188769314105095E-2</c:v>
                </c:pt>
                <c:pt idx="125">
                  <c:v>5.4431839234620756E-2</c:v>
                </c:pt>
                <c:pt idx="126">
                  <c:v>5.3685137838811986E-2</c:v>
                </c:pt>
                <c:pt idx="127">
                  <c:v>5.2948537176186326E-2</c:v>
                </c:pt>
                <c:pt idx="128">
                  <c:v>5.222191019586344E-2</c:v>
                </c:pt>
                <c:pt idx="129">
                  <c:v>5.150513079190995E-2</c:v>
                </c:pt>
                <c:pt idx="130">
                  <c:v>5.0798073844185013E-2</c:v>
                </c:pt>
                <c:pt idx="131">
                  <c:v>5.0100615255017016E-2</c:v>
                </c:pt>
                <c:pt idx="132">
                  <c:v>4.9412631982010291E-2</c:v>
                </c:pt>
                <c:pt idx="133">
                  <c:v>4.8734002067260571E-2</c:v>
                </c:pt>
                <c:pt idx="134">
                  <c:v>4.8064604663238836E-2</c:v>
                </c:pt>
                <c:pt idx="135">
                  <c:v>4.740432005558555E-2</c:v>
                </c:pt>
                <c:pt idx="136">
                  <c:v>4.6753029683041035E-2</c:v>
                </c:pt>
                <c:pt idx="137">
                  <c:v>4.6110616154721853E-2</c:v>
                </c:pt>
                <c:pt idx="138">
                  <c:v>4.5476963264939524E-2</c:v>
                </c:pt>
                <c:pt idx="139">
                  <c:v>4.4851956005743571E-2</c:v>
                </c:pt>
                <c:pt idx="140">
                  <c:v>4.4235480577359369E-2</c:v>
                </c:pt>
                <c:pt idx="141">
                  <c:v>4.3627424396679132E-2</c:v>
                </c:pt>
                <c:pt idx="142">
                  <c:v>4.3027676103953229E-2</c:v>
                </c:pt>
                <c:pt idx="143">
                  <c:v>4.2436125567819824E-2</c:v>
                </c:pt>
                <c:pt idx="144">
                  <c:v>4.1852663888800469E-2</c:v>
                </c:pt>
                <c:pt idx="145">
                  <c:v>4.1277183401380937E-2</c:v>
                </c:pt>
                <c:pt idx="146">
                  <c:v>4.0709577674788382E-2</c:v>
                </c:pt>
                <c:pt idx="147">
                  <c:v>4.0149741512568005E-2</c:v>
                </c:pt>
                <c:pt idx="148">
                  <c:v>3.9597570951055761E-2</c:v>
                </c:pt>
                <c:pt idx="149">
                  <c:v>3.9052963256835944E-2</c:v>
                </c:pt>
                <c:pt idx="150">
                  <c:v>3.8515816923267963E-2</c:v>
                </c:pt>
                <c:pt idx="151">
                  <c:v>3.7986031666158937E-2</c:v>
                </c:pt>
                <c:pt idx="152">
                  <c:v>3.7463508418654694E-2</c:v>
                </c:pt>
                <c:pt idx="153">
                  <c:v>3.6948149325416436E-2</c:v>
                </c:pt>
                <c:pt idx="154">
                  <c:v>3.6439857736144797E-2</c:v>
                </c:pt>
                <c:pt idx="155">
                  <c:v>3.5938538198510193E-2</c:v>
                </c:pt>
                <c:pt idx="156">
                  <c:v>3.5444096450542639E-2</c:v>
                </c:pt>
                <c:pt idx="157">
                  <c:v>3.4956439412531626E-2</c:v>
                </c:pt>
                <c:pt idx="158">
                  <c:v>3.4475475178482581E-2</c:v>
                </c:pt>
                <c:pt idx="159">
                  <c:v>3.4001113007172824E-2</c:v>
                </c:pt>
                <c:pt idx="160">
                  <c:v>3.3533263312847818E-2</c:v>
                </c:pt>
                <c:pt idx="161">
                  <c:v>3.3071837655594488E-2</c:v>
                </c:pt>
                <c:pt idx="162">
                  <c:v>3.2616748731426448E-2</c:v>
                </c:pt>
                <c:pt idx="163">
                  <c:v>3.2167910362113507E-2</c:v>
                </c:pt>
                <c:pt idx="164">
                  <c:v>3.1725237484784584E-2</c:v>
                </c:pt>
                <c:pt idx="165">
                  <c:v>3.1288646141332616E-2</c:v>
                </c:pt>
                <c:pt idx="166">
                  <c:v>3.0858053467646196E-2</c:v>
                </c:pt>
                <c:pt idx="167">
                  <c:v>3.0433377682692126E-2</c:v>
                </c:pt>
                <c:pt idx="168">
                  <c:v>3.0014538077470933E-2</c:v>
                </c:pt>
                <c:pt idx="169">
                  <c:v>2.9601455003865199E-2</c:v>
                </c:pt>
                <c:pt idx="170">
                  <c:v>2.919404986340017E-2</c:v>
                </c:pt>
                <c:pt idx="171">
                  <c:v>2.879224509593346E-2</c:v>
                </c:pt>
                <c:pt idx="172">
                  <c:v>2.8395964168290204E-2</c:v>
                </c:pt>
                <c:pt idx="173">
                  <c:v>2.8005131562858596E-2</c:v>
                </c:pt>
                <c:pt idx="174">
                  <c:v>2.7619672766159079E-2</c:v>
                </c:pt>
                <c:pt idx="175">
                  <c:v>2.7239514257400361E-2</c:v>
                </c:pt>
                <c:pt idx="176">
                  <c:v>2.6864583497033388E-2</c:v>
                </c:pt>
                <c:pt idx="177">
                  <c:v>2.6494808915314264E-2</c:v>
                </c:pt>
                <c:pt idx="178">
                  <c:v>2.613011990088597E-2</c:v>
                </c:pt>
                <c:pt idx="179">
                  <c:v>2.5770446789387585E-2</c:v>
                </c:pt>
                <c:pt idx="180">
                  <c:v>2.5415720852099782E-2</c:v>
                </c:pt>
                <c:pt idx="181">
                  <c:v>2.5065874284633798E-2</c:v>
                </c:pt>
                <c:pt idx="182">
                  <c:v>2.472084019567098E-2</c:v>
                </c:pt>
                <c:pt idx="183">
                  <c:v>2.4380552595759344E-2</c:v>
                </c:pt>
                <c:pt idx="184">
                  <c:v>2.4044946386172685E-2</c:v>
                </c:pt>
                <c:pt idx="185">
                  <c:v>2.3713957347837759E-2</c:v>
                </c:pt>
                <c:pt idx="186">
                  <c:v>2.338752213033421E-2</c:v>
                </c:pt>
                <c:pt idx="187">
                  <c:v>2.3065578240971486E-2</c:v>
                </c:pt>
                <c:pt idx="188">
                  <c:v>2.2748064033946892E-2</c:v>
                </c:pt>
                <c:pt idx="189">
                  <c:v>2.2434918699588087E-2</c:v>
                </c:pt>
                <c:pt idx="190">
                  <c:v>2.2126082253683323E-2</c:v>
                </c:pt>
                <c:pt idx="191">
                  <c:v>2.1821495526902213E-2</c:v>
                </c:pt>
                <c:pt idx="192">
                  <c:v>2.1521100154309535E-2</c:v>
                </c:pt>
                <c:pt idx="193">
                  <c:v>2.1224838564974438E-2</c:v>
                </c:pt>
                <c:pt idx="194">
                  <c:v>2.0932653971676873E-2</c:v>
                </c:pt>
                <c:pt idx="195">
                  <c:v>2.0644490360712964E-2</c:v>
                </c:pt>
                <c:pt idx="196">
                  <c:v>2.0360292481801035E-2</c:v>
                </c:pt>
                <c:pt idx="197">
                  <c:v>2.0080005838089283E-2</c:v>
                </c:pt>
                <c:pt idx="198">
                  <c:v>1.9803576676266438E-2</c:v>
                </c:pt>
                <c:pt idx="199">
                  <c:v>1.9530951976776123E-2</c:v>
                </c:pt>
                <c:pt idx="200">
                  <c:v>1.9262079444135799E-2</c:v>
                </c:pt>
                <c:pt idx="201">
                  <c:v>1.8996907497360785E-2</c:v>
                </c:pt>
                <c:pt idx="202">
                  <c:v>1.8735385260493814E-2</c:v>
                </c:pt>
                <c:pt idx="203">
                  <c:v>1.8477462553240488E-2</c:v>
                </c:pt>
                <c:pt idx="204">
                  <c:v>1.8223089881710716E-2</c:v>
                </c:pt>
                <c:pt idx="205">
                  <c:v>1.7972218429266343E-2</c:v>
                </c:pt>
                <c:pt idx="206">
                  <c:v>1.7724800047474742E-2</c:v>
                </c:pt>
                <c:pt idx="207">
                  <c:v>1.7480787247168457E-2</c:v>
                </c:pt>
                <c:pt idx="208">
                  <c:v>1.7240133189610578E-2</c:v>
                </c:pt>
                <c:pt idx="209">
                  <c:v>1.7002791677765489E-2</c:v>
                </c:pt>
                <c:pt idx="210">
                  <c:v>1.6768717147674816E-2</c:v>
                </c:pt>
                <c:pt idx="211">
                  <c:v>1.6537864659937902E-2</c:v>
                </c:pt>
                <c:pt idx="212">
                  <c:v>1.6310189891296463E-2</c:v>
                </c:pt>
                <c:pt idx="213">
                  <c:v>1.608564912632289E-2</c:v>
                </c:pt>
                <c:pt idx="214">
                  <c:v>1.5864199249211449E-2</c:v>
                </c:pt>
                <c:pt idx="215">
                  <c:v>1.5645797735671929E-2</c:v>
                </c:pt>
                <c:pt idx="216">
                  <c:v>1.5430402644924809E-2</c:v>
                </c:pt>
                <c:pt idx="217">
                  <c:v>1.5217972611797387E-2</c:v>
                </c:pt>
                <c:pt idx="218">
                  <c:v>1.500846683892011E-2</c:v>
                </c:pt>
                <c:pt idx="219">
                  <c:v>1.4801845089022138E-2</c:v>
                </c:pt>
                <c:pt idx="220">
                  <c:v>1.4598067677325539E-2</c:v>
                </c:pt>
                <c:pt idx="221">
                  <c:v>1.4397095464037059E-2</c:v>
                </c:pt>
                <c:pt idx="222">
                  <c:v>1.4198889846936718E-2</c:v>
                </c:pt>
                <c:pt idx="223">
                  <c:v>1.4003412754062368E-2</c:v>
                </c:pt>
                <c:pt idx="224">
                  <c:v>1.3810626636489118E-2</c:v>
                </c:pt>
                <c:pt idx="225">
                  <c:v>1.3620494461202991E-2</c:v>
                </c:pt>
                <c:pt idx="226">
                  <c:v>1.3432979704067548E-2</c:v>
                </c:pt>
                <c:pt idx="227">
                  <c:v>1.3248046342882796E-2</c:v>
                </c:pt>
                <c:pt idx="228">
                  <c:v>1.3065658850535313E-2</c:v>
                </c:pt>
                <c:pt idx="229">
                  <c:v>1.2885782188238562E-2</c:v>
                </c:pt>
                <c:pt idx="230">
                  <c:v>1.2708381798862618E-2</c:v>
                </c:pt>
                <c:pt idx="231">
                  <c:v>1.2533423600352062E-2</c:v>
                </c:pt>
                <c:pt idx="232">
                  <c:v>1.2360873979231296E-2</c:v>
                </c:pt>
                <c:pt idx="233">
                  <c:v>1.2190699784196209E-2</c:v>
                </c:pt>
                <c:pt idx="234">
                  <c:v>1.2022868319791128E-2</c:v>
                </c:pt>
                <c:pt idx="235">
                  <c:v>1.1857347340170285E-2</c:v>
                </c:pt>
                <c:pt idx="236">
                  <c:v>1.1694105042942533E-2</c:v>
                </c:pt>
                <c:pt idx="237">
                  <c:v>1.1533110063098574E-2</c:v>
                </c:pt>
                <c:pt idx="238">
                  <c:v>1.1374331467019608E-2</c:v>
                </c:pt>
                <c:pt idx="239">
                  <c:v>1.1217738746566433E-2</c:v>
                </c:pt>
                <c:pt idx="240">
                  <c:v>1.1063301813248026E-2</c:v>
                </c:pt>
                <c:pt idx="241">
                  <c:v>1.0910990992468686E-2</c:v>
                </c:pt>
                <c:pt idx="242">
                  <c:v>1.0760777017852668E-2</c:v>
                </c:pt>
                <c:pt idx="243">
                  <c:v>1.061263102564549E-2</c:v>
                </c:pt>
                <c:pt idx="244">
                  <c:v>1.0466524549190833E-2</c:v>
                </c:pt>
                <c:pt idx="245">
                  <c:v>1.0322429513482181E-2</c:v>
                </c:pt>
                <c:pt idx="246">
                  <c:v>1.0180318229788231E-2</c:v>
                </c:pt>
                <c:pt idx="247">
                  <c:v>1.0040163390351057E-2</c:v>
                </c:pt>
                <c:pt idx="248">
                  <c:v>9.9019380631563056E-3</c:v>
                </c:pt>
                <c:pt idx="249">
                  <c:v>9.7656156867742573E-3</c:v>
                </c:pt>
                <c:pt idx="250">
                  <c:v>9.6311700652710816E-3</c:v>
                </c:pt>
                <c:pt idx="251">
                  <c:v>9.498575363189184E-3</c:v>
                </c:pt>
                <c:pt idx="252">
                  <c:v>9.3678061005958574E-3</c:v>
                </c:pt>
                <c:pt idx="253">
                  <c:v>9.2388371481993779E-3</c:v>
                </c:pt>
                <c:pt idx="254">
                  <c:v>9.1116437225315598E-3</c:v>
                </c:pt>
                <c:pt idx="255">
                  <c:v>8.9862013811960201E-3</c:v>
                </c:pt>
                <c:pt idx="256">
                  <c:v>8.8624860181812266E-3</c:v>
                </c:pt>
                <c:pt idx="257">
                  <c:v>8.740473859237435E-3</c:v>
                </c:pt>
                <c:pt idx="258">
                  <c:v>8.6201414573168281E-3</c:v>
                </c:pt>
                <c:pt idx="259">
                  <c:v>8.5014656880758425E-3</c:v>
                </c:pt>
                <c:pt idx="260">
                  <c:v>8.3844237454389972E-3</c:v>
                </c:pt>
                <c:pt idx="261">
                  <c:v>8.2689931372233461E-3</c:v>
                </c:pt>
                <c:pt idx="262">
                  <c:v>8.1551516808227066E-3</c:v>
                </c:pt>
                <c:pt idx="263">
                  <c:v>8.0428774989510093E-3</c:v>
                </c:pt>
                <c:pt idx="264">
                  <c:v>7.9321490154438262E-3</c:v>
                </c:pt>
                <c:pt idx="265">
                  <c:v>7.8229449511173898E-3</c:v>
                </c:pt>
                <c:pt idx="266">
                  <c:v>7.7152443196843324E-3</c:v>
                </c:pt>
                <c:pt idx="267">
                  <c:v>7.6090264237252967E-3</c:v>
                </c:pt>
                <c:pt idx="268">
                  <c:v>7.5042708507158246E-3</c:v>
                </c:pt>
                <c:pt idx="269">
                  <c:v>7.4009574691076196E-3</c:v>
                </c:pt>
                <c:pt idx="270">
                  <c:v>7.2990664244635649E-3</c:v>
                </c:pt>
                <c:pt idx="271">
                  <c:v>7.1985781356457279E-3</c:v>
                </c:pt>
                <c:pt idx="272">
                  <c:v>7.0994732910555983E-3</c:v>
                </c:pt>
                <c:pt idx="273">
                  <c:v>7.001732844925967E-3</c:v>
                </c:pt>
                <c:pt idx="274">
                  <c:v>6.9053380136636106E-3</c:v>
                </c:pt>
                <c:pt idx="275">
                  <c:v>6.8102702722422064E-3</c:v>
                </c:pt>
                <c:pt idx="276">
                  <c:v>6.7165113506447386E-3</c:v>
                </c:pt>
                <c:pt idx="277">
                  <c:v>6.6240432303546993E-3</c:v>
                </c:pt>
                <c:pt idx="278">
                  <c:v>6.53284814089554E-3</c:v>
                </c:pt>
                <c:pt idx="279">
                  <c:v>6.4429085564175577E-3</c:v>
                </c:pt>
                <c:pt idx="280">
                  <c:v>6.3542071923317085E-3</c:v>
                </c:pt>
                <c:pt idx="281">
                  <c:v>6.2667270019896295E-3</c:v>
                </c:pt>
                <c:pt idx="282">
                  <c:v>6.180451173409267E-3</c:v>
                </c:pt>
                <c:pt idx="283">
                  <c:v>6.0953631260454964E-3</c:v>
                </c:pt>
                <c:pt idx="284">
                  <c:v>6.0114465076050918E-3</c:v>
                </c:pt>
                <c:pt idx="285">
                  <c:v>5.928685190905501E-3</c:v>
                </c:pt>
                <c:pt idx="286">
                  <c:v>5.8470632707767478E-3</c:v>
                </c:pt>
                <c:pt idx="287">
                  <c:v>5.7665650610059368E-3</c:v>
                </c:pt>
                <c:pt idx="288">
                  <c:v>5.6871750913237498E-3</c:v>
                </c:pt>
                <c:pt idx="289">
                  <c:v>5.6088781044323537E-3</c:v>
                </c:pt>
                <c:pt idx="290">
                  <c:v>5.5316590530742112E-3</c:v>
                </c:pt>
                <c:pt idx="291">
                  <c:v>5.4555030971411428E-3</c:v>
                </c:pt>
                <c:pt idx="292">
                  <c:v>5.3803956008231452E-3</c:v>
                </c:pt>
                <c:pt idx="293">
                  <c:v>5.3063221297964432E-3</c:v>
                </c:pt>
                <c:pt idx="294">
                  <c:v>5.233268448450179E-3</c:v>
                </c:pt>
                <c:pt idx="295">
                  <c:v>5.1612205171512691E-3</c:v>
                </c:pt>
                <c:pt idx="296">
                  <c:v>5.0901644895468565E-3</c:v>
                </c:pt>
                <c:pt idx="297">
                  <c:v>5.0200867099038553E-3</c:v>
                </c:pt>
                <c:pt idx="298">
                  <c:v>4.9509737104851247E-3</c:v>
                </c:pt>
                <c:pt idx="299">
                  <c:v>4.8828122089616972E-3</c:v>
                </c:pt>
                <c:pt idx="300">
                  <c:v>4.8155891058606392E-3</c:v>
                </c:pt>
                <c:pt idx="301">
                  <c:v>4.749291482047991E-3</c:v>
                </c:pt>
                <c:pt idx="302">
                  <c:v>4.6839065962463343E-3</c:v>
                </c:pt>
                <c:pt idx="303">
                  <c:v>4.619421882586538E-3</c:v>
                </c:pt>
                <c:pt idx="304">
                  <c:v>4.5558249481931603E-3</c:v>
                </c:pt>
                <c:pt idx="305">
                  <c:v>4.4931035708030993E-3</c:v>
                </c:pt>
                <c:pt idx="306">
                  <c:v>4.4312456964169834E-3</c:v>
                </c:pt>
                <c:pt idx="307">
                  <c:v>4.3702394369828819E-3</c:v>
                </c:pt>
                <c:pt idx="308">
                  <c:v>4.3100730681119009E-3</c:v>
                </c:pt>
                <c:pt idx="309">
                  <c:v>4.2507350268252055E-3</c:v>
                </c:pt>
                <c:pt idx="310">
                  <c:v>4.1922139093320491E-3</c:v>
                </c:pt>
                <c:pt idx="311">
                  <c:v>4.134498468838373E-3</c:v>
                </c:pt>
                <c:pt idx="312">
                  <c:v>4.0775776133855565E-3</c:v>
                </c:pt>
                <c:pt idx="313">
                  <c:v>4.0214404037189309E-3</c:v>
                </c:pt>
                <c:pt idx="314">
                  <c:v>3.9660760511856033E-3</c:v>
                </c:pt>
                <c:pt idx="315">
                  <c:v>3.9114739156612391E-3</c:v>
                </c:pt>
                <c:pt idx="316">
                  <c:v>3.8576235035053508E-3</c:v>
                </c:pt>
                <c:pt idx="317">
                  <c:v>3.804514465544731E-3</c:v>
                </c:pt>
                <c:pt idx="318">
                  <c:v>3.752136595084657E-3</c:v>
                </c:pt>
                <c:pt idx="319">
                  <c:v>3.7004798259474519E-3</c:v>
                </c:pt>
                <c:pt idx="320">
                  <c:v>3.6495342305380568E-3</c:v>
                </c:pt>
                <c:pt idx="321">
                  <c:v>3.5992900179362131E-3</c:v>
                </c:pt>
                <c:pt idx="322">
                  <c:v>3.5497375320149012E-3</c:v>
                </c:pt>
                <c:pt idx="323">
                  <c:v>3.5008672495846966E-3</c:v>
                </c:pt>
                <c:pt idx="324">
                  <c:v>3.4526697785636504E-3</c:v>
                </c:pt>
                <c:pt idx="325">
                  <c:v>3.4051358561723757E-3</c:v>
                </c:pt>
                <c:pt idx="326">
                  <c:v>3.3582563471539614E-3</c:v>
                </c:pt>
                <c:pt idx="327">
                  <c:v>3.312022242018391E-3</c:v>
                </c:pt>
                <c:pt idx="328">
                  <c:v>3.2664246553111426E-3</c:v>
                </c:pt>
                <c:pt idx="329">
                  <c:v>3.2214548239055995E-3</c:v>
                </c:pt>
                <c:pt idx="330">
                  <c:v>3.1771041053189901E-3</c:v>
                </c:pt>
                <c:pt idx="331">
                  <c:v>3.1333639760514893E-3</c:v>
                </c:pt>
                <c:pt idx="332">
                  <c:v>3.0902260299481852E-3</c:v>
                </c:pt>
                <c:pt idx="333">
                  <c:v>3.0476819765836052E-3</c:v>
                </c:pt>
                <c:pt idx="334">
                  <c:v>3.0057236396684684E-3</c:v>
                </c:pt>
                <c:pt idx="335">
                  <c:v>2.9643429554783852E-3</c:v>
                </c:pt>
                <c:pt idx="336">
                  <c:v>2.92353197130417E-3</c:v>
                </c:pt>
                <c:pt idx="337">
                  <c:v>2.8832828439234893E-3</c:v>
                </c:pt>
                <c:pt idx="338">
                  <c:v>2.8435878380935597E-3</c:v>
                </c:pt>
                <c:pt idx="339">
                  <c:v>2.8044393250645869E-3</c:v>
                </c:pt>
                <c:pt idx="340">
                  <c:v>2.7658297811136738E-3</c:v>
                </c:pt>
                <c:pt idx="341">
                  <c:v>2.7277517860989082E-3</c:v>
                </c:pt>
                <c:pt idx="342">
                  <c:v>2.6901980220333474E-3</c:v>
                </c:pt>
                <c:pt idx="343">
                  <c:v>2.6531612716786494E-3</c:v>
                </c:pt>
                <c:pt idx="344">
                  <c:v>2.6166344171580508E-3</c:v>
                </c:pt>
                <c:pt idx="345">
                  <c:v>2.5806104385884526E-3</c:v>
                </c:pt>
                <c:pt idx="346">
                  <c:v>2.5450824127313258E-3</c:v>
                </c:pt>
                <c:pt idx="347">
                  <c:v>2.5100435116621883E-3</c:v>
                </c:pt>
                <c:pt idx="348">
                  <c:v>2.4754870014584048E-3</c:v>
                </c:pt>
                <c:pt idx="349">
                  <c:v>2.4414062409050534E-3</c:v>
                </c:pt>
                <c:pt idx="350">
                  <c:v>2.4077946802186037E-3</c:v>
                </c:pt>
                <c:pt idx="351">
                  <c:v>2.3746458597881642E-3</c:v>
                </c:pt>
                <c:pt idx="352">
                  <c:v>2.3419534089340545E-3</c:v>
                </c:pt>
                <c:pt idx="353">
                  <c:v>2.3097110446834829E-3</c:v>
                </c:pt>
                <c:pt idx="354">
                  <c:v>2.2779125705630608E-3</c:v>
                </c:pt>
                <c:pt idx="355">
                  <c:v>2.2465518754079586E-3</c:v>
                </c:pt>
                <c:pt idx="356">
                  <c:v>2.2156229321874409E-3</c:v>
                </c:pt>
                <c:pt idx="357">
                  <c:v>2.1851197968465706E-3</c:v>
                </c:pt>
                <c:pt idx="358">
                  <c:v>2.1550366071638716E-3</c:v>
                </c:pt>
                <c:pt idx="359">
                  <c:v>2.125367581624705E-3</c:v>
                </c:pt>
                <c:pt idx="360">
                  <c:v>2.0961070183101683E-3</c:v>
                </c:pt>
                <c:pt idx="361">
                  <c:v>2.0672492938012708E-3</c:v>
                </c:pt>
                <c:pt idx="362">
                  <c:v>2.0387888620982219E-3</c:v>
                </c:pt>
                <c:pt idx="363">
                  <c:v>2.010720253554572E-3</c:v>
                </c:pt>
                <c:pt idx="364">
                  <c:v>1.983038073826042E-3</c:v>
                </c:pt>
                <c:pt idx="365">
                  <c:v>1.9557370028338255E-3</c:v>
                </c:pt>
                <c:pt idx="366">
                  <c:v>1.92881179374215E-3</c:v>
                </c:pt>
                <c:pt idx="367">
                  <c:v>1.9022572719499305E-3</c:v>
                </c:pt>
                <c:pt idx="368">
                  <c:v>1.8760683340962891E-3</c:v>
                </c:pt>
                <c:pt idx="369">
                  <c:v>1.8502399470797771E-3</c:v>
                </c:pt>
                <c:pt idx="370">
                  <c:v>1.8247671470911012E-3</c:v>
                </c:pt>
                <c:pt idx="371">
                  <c:v>1.7996450386591487E-3</c:v>
                </c:pt>
                <c:pt idx="372">
                  <c:v>1.7748687937101722E-3</c:v>
                </c:pt>
                <c:pt idx="373">
                  <c:v>1.7504336506399016E-3</c:v>
                </c:pt>
                <c:pt idx="374">
                  <c:v>1.7263349133984451E-3</c:v>
                </c:pt>
                <c:pt idx="375">
                  <c:v>1.7025679505877915E-3</c:v>
                </c:pt>
                <c:pt idx="376">
                  <c:v>1.6791281945717179E-3</c:v>
                </c:pt>
                <c:pt idx="377">
                  <c:v>1.6560111405979783E-3</c:v>
                </c:pt>
                <c:pt idx="378">
                  <c:v>1.6332123459325515E-3</c:v>
                </c:pt>
                <c:pt idx="379">
                  <c:v>1.6107274290058254E-3</c:v>
                </c:pt>
                <c:pt idx="380">
                  <c:v>1.5885520685705317E-3</c:v>
                </c:pt>
                <c:pt idx="381">
                  <c:v>1.5666820028712655E-3</c:v>
                </c:pt>
                <c:pt idx="382">
                  <c:v>1.5451130288254536E-3</c:v>
                </c:pt>
                <c:pt idx="383">
                  <c:v>1.523841001215579E-3</c:v>
                </c:pt>
                <c:pt idx="384">
                  <c:v>1.5028618318925439E-3</c:v>
                </c:pt>
                <c:pt idx="385">
                  <c:v>1.4821714889899948E-3</c:v>
                </c:pt>
                <c:pt idx="386">
                  <c:v>1.4617659961494536E-3</c:v>
                </c:pt>
                <c:pt idx="387">
                  <c:v>1.4416414317561356E-3</c:v>
                </c:pt>
                <c:pt idx="388">
                  <c:v>1.4217939281852702E-3</c:v>
                </c:pt>
                <c:pt idx="389">
                  <c:v>1.4022196710588063E-3</c:v>
                </c:pt>
                <c:pt idx="390">
                  <c:v>1.3829148985123557E-3</c:v>
                </c:pt>
                <c:pt idx="391">
                  <c:v>1.3638759004722147E-3</c:v>
                </c:pt>
                <c:pt idx="392">
                  <c:v>1.3450990179423542E-3</c:v>
                </c:pt>
                <c:pt idx="393">
                  <c:v>1.326580642301213E-3</c:v>
                </c:pt>
                <c:pt idx="394">
                  <c:v>1.3083172146081802E-3</c:v>
                </c:pt>
                <c:pt idx="395">
                  <c:v>1.2903052249196279E-3</c:v>
                </c:pt>
                <c:pt idx="396">
                  <c:v>1.2725412116143474E-3</c:v>
                </c:pt>
                <c:pt idx="397">
                  <c:v>1.2550217607282894E-3</c:v>
                </c:pt>
                <c:pt idx="398">
                  <c:v>1.2377435052984473E-3</c:v>
                </c:pt>
                <c:pt idx="399">
                  <c:v>1.2207031247157831E-3</c:v>
                </c:pt>
                <c:pt idx="400">
                  <c:v>1.2038973440870618E-3</c:v>
                </c:pt>
                <c:pt idx="401">
                  <c:v>1.1873229336054622E-3</c:v>
                </c:pt>
                <c:pt idx="402">
                  <c:v>1.1709767079298686E-3</c:v>
                </c:pt>
                <c:pt idx="403">
                  <c:v>1.1548555255726854E-3</c:v>
                </c:pt>
                <c:pt idx="404">
                  <c:v>1.1389562882961079E-3</c:v>
                </c:pt>
                <c:pt idx="405">
                  <c:v>1.1232759405166806E-3</c:v>
                </c:pt>
                <c:pt idx="406">
                  <c:v>1.1078114687180626E-3</c:v>
                </c:pt>
                <c:pt idx="407">
                  <c:v>1.0925599008718841E-3</c:v>
                </c:pt>
                <c:pt idx="408">
                  <c:v>1.0775183058665584E-3</c:v>
                </c:pt>
                <c:pt idx="409">
                  <c:v>1.0626837929439807E-3</c:v>
                </c:pt>
                <c:pt idx="410">
                  <c:v>1.0480535111439635E-3</c:v>
                </c:pt>
                <c:pt idx="411">
                  <c:v>1.0336246487563255E-3</c:v>
                </c:pt>
                <c:pt idx="412">
                  <c:v>1.019394432780532E-3</c:v>
                </c:pt>
                <c:pt idx="413">
                  <c:v>1.0053601283927581E-3</c:v>
                </c:pt>
                <c:pt idx="414">
                  <c:v>9.9151903842030964E-4</c:v>
                </c:pt>
                <c:pt idx="415">
                  <c:v>9.7786850282326285E-4</c:v>
                </c:pt>
                <c:pt idx="416">
                  <c:v>9.6440589818324598E-4</c:v>
                </c:pt>
                <c:pt idx="417">
                  <c:v>9.5112863719926479E-4</c:v>
                </c:pt>
                <c:pt idx="418">
                  <c:v>9.3803416819045573E-4</c:v>
                </c:pt>
                <c:pt idx="419">
                  <c:v>9.2511997460570242E-4</c:v>
                </c:pt>
                <c:pt idx="420">
                  <c:v>9.1238357453999014E-4</c:v>
                </c:pt>
                <c:pt idx="421">
                  <c:v>8.9982252025741928E-4</c:v>
                </c:pt>
                <c:pt idx="422">
                  <c:v>8.8743439772079704E-4</c:v>
                </c:pt>
                <c:pt idx="423">
                  <c:v>8.7521682612768683E-4</c:v>
                </c:pt>
                <c:pt idx="424">
                  <c:v>8.6316745745286679E-4</c:v>
                </c:pt>
                <c:pt idx="425">
                  <c:v>8.5128397599707069E-4</c:v>
                </c:pt>
                <c:pt idx="426">
                  <c:v>8.3956409794194438E-4</c:v>
                </c:pt>
                <c:pt idx="427">
                  <c:v>8.2800557091113926E-4</c:v>
                </c:pt>
                <c:pt idx="428">
                  <c:v>8.1660617353743127E-4</c:v>
                </c:pt>
                <c:pt idx="429">
                  <c:v>8.0536371503581953E-4</c:v>
                </c:pt>
                <c:pt idx="430">
                  <c:v>7.9427603478248571E-4</c:v>
                </c:pt>
                <c:pt idx="431">
                  <c:v>7.8334100189955517E-4</c:v>
                </c:pt>
                <c:pt idx="432">
                  <c:v>7.7255651484558238E-4</c:v>
                </c:pt>
                <c:pt idx="433">
                  <c:v>7.6192050101165742E-4</c:v>
                </c:pt>
                <c:pt idx="434">
                  <c:v>7.514309163230942E-4</c:v>
                </c:pt>
                <c:pt idx="435">
                  <c:v>7.4108574484658485E-4</c:v>
                </c:pt>
                <c:pt idx="436">
                  <c:v>7.308829984027695E-4</c:v>
                </c:pt>
                <c:pt idx="437">
                  <c:v>7.2082071618414329E-4</c:v>
                </c:pt>
                <c:pt idx="438">
                  <c:v>7.1089696437821284E-4</c:v>
                </c:pt>
                <c:pt idx="439">
                  <c:v>7.0110983579585646E-4</c:v>
                </c:pt>
                <c:pt idx="440">
                  <c:v>6.914574495047877E-4</c:v>
                </c:pt>
                <c:pt idx="441">
                  <c:v>6.8193795046806848E-4</c:v>
                </c:pt>
                <c:pt idx="442">
                  <c:v>6.725495091876051E-4</c:v>
                </c:pt>
                <c:pt idx="443">
                  <c:v>6.6329032135254047E-4</c:v>
                </c:pt>
                <c:pt idx="444">
                  <c:v>6.5415860749250113E-4</c:v>
                </c:pt>
                <c:pt idx="445">
                  <c:v>6.4515261263560768E-4</c:v>
                </c:pt>
                <c:pt idx="446">
                  <c:v>6.3627060597119508E-4</c:v>
                </c:pt>
                <c:pt idx="447">
                  <c:v>6.2751088051718256E-4</c:v>
                </c:pt>
                <c:pt idx="448">
                  <c:v>6.1887175279201254E-4</c:v>
                </c:pt>
                <c:pt idx="449">
                  <c:v>6.1035156249111822E-4</c:v>
                </c:pt>
                <c:pt idx="450">
                  <c:v>6.0194867216783576E-4</c:v>
                </c:pt>
                <c:pt idx="451">
                  <c:v>5.936614669187117E-4</c:v>
                </c:pt>
                <c:pt idx="452">
                  <c:v>5.8548835407314797E-4</c:v>
                </c:pt>
                <c:pt idx="453">
                  <c:v>5.7742776288730968E-4</c:v>
                </c:pt>
                <c:pt idx="454">
                  <c:v>5.6947814424225941E-4</c:v>
                </c:pt>
                <c:pt idx="455">
                  <c:v>5.6163797034623709E-4</c:v>
                </c:pt>
                <c:pt idx="456">
                  <c:v>5.5390573444104188E-4</c:v>
                </c:pt>
                <c:pt idx="457">
                  <c:v>5.4627995051246072E-4</c:v>
                </c:pt>
                <c:pt idx="458">
                  <c:v>5.3875915300467358E-4</c:v>
                </c:pt>
                <c:pt idx="459">
                  <c:v>5.3134189653860373E-4</c:v>
                </c:pt>
                <c:pt idx="460">
                  <c:v>5.2402675563413418E-4</c:v>
                </c:pt>
                <c:pt idx="461">
                  <c:v>5.1681232443615292E-4</c:v>
                </c:pt>
                <c:pt idx="462">
                  <c:v>5.0969721644437277E-4</c:v>
                </c:pt>
                <c:pt idx="463">
                  <c:v>5.0268006424686253E-4</c:v>
                </c:pt>
                <c:pt idx="464">
                  <c:v>4.9575951925725755E-4</c:v>
                </c:pt>
                <c:pt idx="465">
                  <c:v>4.8893425145557989E-4</c:v>
                </c:pt>
                <c:pt idx="466">
                  <c:v>4.8220294913262833E-4</c:v>
                </c:pt>
                <c:pt idx="467">
                  <c:v>4.7556431863789172E-4</c:v>
                </c:pt>
                <c:pt idx="468">
                  <c:v>4.69017084130925E-4</c:v>
                </c:pt>
                <c:pt idx="469">
                  <c:v>4.625599873361579E-4</c:v>
                </c:pt>
                <c:pt idx="470">
                  <c:v>4.5619178730107123E-4</c:v>
                </c:pt>
                <c:pt idx="471">
                  <c:v>4.4991126015770473E-4</c:v>
                </c:pt>
                <c:pt idx="472">
                  <c:v>4.4371719888745186E-4</c:v>
                </c:pt>
                <c:pt idx="473">
                  <c:v>4.376084130890851E-4</c:v>
                </c:pt>
                <c:pt idx="474">
                  <c:v>4.3158372874998487E-4</c:v>
                </c:pt>
                <c:pt idx="475">
                  <c:v>4.2564198802050952E-4</c:v>
                </c:pt>
                <c:pt idx="476">
                  <c:v>4.1978204899147483E-4</c:v>
                </c:pt>
                <c:pt idx="477">
                  <c:v>4.1400278547469924E-4</c:v>
                </c:pt>
                <c:pt idx="478">
                  <c:v>4.0830308678656426E-4</c:v>
                </c:pt>
                <c:pt idx="479">
                  <c:v>4.0268185753456344E-4</c:v>
                </c:pt>
                <c:pt idx="480">
                  <c:v>3.9713801740678088E-4</c:v>
                </c:pt>
                <c:pt idx="481">
                  <c:v>3.9167050096427521E-4</c:v>
                </c:pt>
                <c:pt idx="482">
                  <c:v>3.8627825743631786E-4</c:v>
                </c:pt>
                <c:pt idx="483">
                  <c:v>3.8096025051844953E-4</c:v>
                </c:pt>
                <c:pt idx="484">
                  <c:v>3.7571545817332306E-4</c:v>
                </c:pt>
                <c:pt idx="485">
                  <c:v>3.7054287243427957E-4</c:v>
                </c:pt>
                <c:pt idx="486">
                  <c:v>3.6544149921163605E-4</c:v>
                </c:pt>
                <c:pt idx="487">
                  <c:v>3.6041035810163642E-4</c:v>
                </c:pt>
                <c:pt idx="488">
                  <c:v>3.5544848219803071E-4</c:v>
                </c:pt>
                <c:pt idx="489">
                  <c:v>3.5055491790625517E-4</c:v>
                </c:pt>
                <c:pt idx="490">
                  <c:v>3.4572872476016292E-4</c:v>
                </c:pt>
                <c:pt idx="491">
                  <c:v>3.40968975241283E-4</c:v>
                </c:pt>
                <c:pt idx="492">
                  <c:v>3.3627475460056597E-4</c:v>
                </c:pt>
                <c:pt idx="493">
                  <c:v>3.3164516068258062E-4</c:v>
                </c:pt>
                <c:pt idx="494">
                  <c:v>3.2707930375213865E-4</c:v>
                </c:pt>
                <c:pt idx="495">
                  <c:v>3.2257630632329728E-4</c:v>
                </c:pt>
                <c:pt idx="496">
                  <c:v>3.181353029907231E-4</c:v>
                </c:pt>
                <c:pt idx="497">
                  <c:v>3.137554402633737E-4</c:v>
                </c:pt>
                <c:pt idx="498">
                  <c:v>3.0943587640046841E-4</c:v>
                </c:pt>
                <c:pt idx="499">
                  <c:v>3.0517578124972272E-4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FD1-4DBC-B9B7-3A5799431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66080"/>
        <c:axId val="37566656"/>
      </c:scatterChart>
      <c:valAx>
        <c:axId val="37566080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in"/>
        <c:tickLblPos val="none"/>
        <c:crossAx val="37566656"/>
        <c:crosses val="autoZero"/>
        <c:crossBetween val="midCat"/>
      </c:valAx>
      <c:valAx>
        <c:axId val="37566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7566080"/>
        <c:crosses val="autoZero"/>
        <c:crossBetween val="midCat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12000">
            <a:schemeClr val="accent1">
              <a:tint val="44500"/>
              <a:satMod val="160000"/>
              <a:lumMod val="71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0.13114</cdr:x>
      <cdr:y>0.16105</cdr:y>
    </cdr:from>
    <cdr:to>
      <cdr:x>0.20567</cdr:x>
      <cdr:y>0.82149</cdr:y>
    </cdr:to>
    <cdr:sp macro="" textlink="">
      <cdr:nvSpPr>
        <cdr:cNvPr id="2" name="Rektangel 1"/>
        <cdr:cNvSpPr/>
      </cdr:nvSpPr>
      <cdr:spPr bwMode="auto">
        <a:xfrm xmlns:a="http://schemas.openxmlformats.org/drawingml/2006/main">
          <a:off x="424932" y="370049"/>
          <a:ext cx="241504" cy="15175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 xmlns:a="http://schemas.openxmlformats.org/drawingml/2006/main">
          <a:outerShdw blurRad="50800" dist="63500" dir="5400000" algn="ctr" rotWithShape="0">
            <a:srgbClr val="000000">
              <a:alpha val="51000"/>
            </a:srgbClr>
          </a:outerShdw>
          <a:reflection endPos="0" dir="5400000" sy="-100000" algn="bl" rotWithShape="0"/>
        </a:effectLst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</cdr:x>
      <cdr:y>0.2995</cdr:y>
    </cdr:from>
    <cdr:to>
      <cdr:x>0.09498</cdr:x>
      <cdr:y>0.62752</cdr:y>
    </cdr:to>
    <cdr:sp macro="" textlink="">
      <cdr:nvSpPr>
        <cdr:cNvPr id="3" name="Rektangel 2"/>
        <cdr:cNvSpPr/>
      </cdr:nvSpPr>
      <cdr:spPr>
        <a:xfrm xmlns:a="http://schemas.openxmlformats.org/drawingml/2006/main" rot="16200000">
          <a:off x="-312119" y="911164"/>
          <a:ext cx="753732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50000"/>
            </a:spcBef>
            <a:spcAft>
              <a:spcPct val="0"/>
            </a:spcAft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50000"/>
            </a:spcBef>
            <a:spcAft>
              <a:spcPct val="0"/>
            </a:spcAft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50000"/>
            </a:spcBef>
            <a:spcAft>
              <a:spcPct val="0"/>
            </a:spcAft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50000"/>
            </a:spcBef>
            <a:spcAft>
              <a:spcPct val="0"/>
            </a:spcAft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50000"/>
            </a:spcBef>
            <a:spcAft>
              <a:spcPct val="0"/>
            </a:spcAft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2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2">
                  <a:lumMod val="50000"/>
                </a:schemeClr>
              </a:solidFill>
            </a:rPr>
            <a:t>Activity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D0DC91-B1B5-4A2D-9B9C-F3C73B9D2ED3}" type="datetimeFigureOut">
              <a:rPr lang="en-US"/>
              <a:pPr>
                <a:defRPr/>
              </a:pPr>
              <a:t>5/3/2017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C3C99F06-B4D3-48A1-8E53-4E4C7174E10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218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5B82FE-D4AF-4992-8C6E-5C00E2245C3D}" type="datetimeFigureOut">
              <a:rPr lang="en-US"/>
              <a:pPr>
                <a:defRPr/>
              </a:pPr>
              <a:t>5/3/2017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63E6D6DB-FE64-473F-BF48-0E08669622D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38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3E8C0D-0A30-4D9F-8B22-A898BF07DF11}" type="slidenum">
              <a:rPr lang="en-CA" altLang="en-US">
                <a:latin typeface="Calibri" panose="020F0502020204030204" pitchFamily="34" charset="0"/>
              </a:rPr>
              <a:pPr/>
              <a:t>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1F93E37F-3523-4B4A-93F6-9E7C39FA38C5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74700"/>
            <a:ext cx="4959350" cy="37195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94212"/>
          </a:xfrm>
          <a:noFill/>
        </p:spPr>
        <p:txBody>
          <a:bodyPr lIns="91440" tIns="45720" rIns="91440" bIns="4572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44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>
              <a:defRPr sz="2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>
              <a:defRPr sz="2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06DFD03D-9608-4167-ACFE-E2B559D6AF63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26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48E4AF-3CB2-447C-9475-9DDA74F896EC}" type="slidenum">
              <a:rPr lang="en-CA" altLang="en-US">
                <a:latin typeface="Calibri" panose="020F0502020204030204" pitchFamily="34" charset="0"/>
              </a:rPr>
              <a:pPr/>
              <a:t>38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2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CRP Logo.g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0"/>
            <a:ext cx="4267200" cy="136332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cxnSp>
        <p:nvCxnSpPr>
          <p:cNvPr id="6" name="Straight Connector 6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0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DDA8E04-A32D-41B4-9849-9C8B91CE7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57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6E0FDB-EEA0-421B-BD02-F5A3002AF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775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6B592-06A0-412C-A97C-035803B9C3E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84198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6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766B98-1A21-4936-B15E-578E8F9E25D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904906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AF4B-457C-43F0-B66A-11FCD70E3DE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55752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3175-CE1D-4124-A8DE-C92826F233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1178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6F7"/>
            </a:gs>
            <a:gs pos="39999">
              <a:srgbClr val="F1F5FC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45C75"/>
                </a:solidFill>
              </a:defRPr>
            </a:lvl1pPr>
          </a:lstStyle>
          <a:p>
            <a:fld id="{E4C745B6-37B3-4614-8D68-98A096FA55BF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1029" name="Picture 13" descr="ICRP Logo and Title.gif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89" r:id="rId4"/>
    <p:sldLayoutId id="2147484093" r:id="rId5"/>
    <p:sldLayoutId id="2147484094" r:id="rId6"/>
    <p:sldLayoutId id="2147484095" r:id="rId7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50.png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1371600"/>
            <a:ext cx="7851648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ja-JP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Radiation Dose to Patients from Radiopharmaceuticals</a:t>
            </a:r>
            <a:endParaRPr lang="en-GB" sz="36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-69850" y="3276600"/>
            <a:ext cx="8451850" cy="1752600"/>
          </a:xfrm>
        </p:spPr>
        <p:txBody>
          <a:bodyPr/>
          <a:lstStyle/>
          <a:p>
            <a:pPr marR="0"/>
            <a:r>
              <a:rPr lang="en-GB" altLang="en-US"/>
              <a:t>ICRP Publication </a:t>
            </a:r>
            <a:r>
              <a:rPr lang="en-GB" altLang="en-US" dirty="0"/>
              <a:t>128</a:t>
            </a:r>
          </a:p>
        </p:txBody>
      </p:sp>
      <p:sp>
        <p:nvSpPr>
          <p:cNvPr id="5" name="Text Placeholder 3"/>
          <p:cNvSpPr>
            <a:spLocks noGrp="1"/>
          </p:cNvSpPr>
          <p:nvPr/>
        </p:nvSpPr>
        <p:spPr bwMode="auto">
          <a:xfrm>
            <a:off x="0" y="4724401"/>
            <a:ext cx="91440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anose="05020102010507070707" pitchFamily="18" charset="2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dirty="0"/>
              <a:t>Authors:</a:t>
            </a:r>
            <a:br>
              <a:rPr lang="en-GB" dirty="0"/>
            </a:br>
            <a:r>
              <a:rPr lang="en-GB" dirty="0"/>
              <a:t>S. MATTSSON (chairman), L. JOHANSSON, S. LEIDE SVEGBORN, J. LINIECKI,</a:t>
            </a:r>
            <a:br>
              <a:rPr lang="en-GB" dirty="0"/>
            </a:br>
            <a:r>
              <a:rPr lang="en-GB" dirty="0"/>
              <a:t> D. </a:t>
            </a:r>
            <a:r>
              <a:rPr lang="en-GB" dirty="0" err="1"/>
              <a:t>NOßKE</a:t>
            </a:r>
            <a:r>
              <a:rPr lang="en-GB" dirty="0"/>
              <a:t>, K.Å . RIKLUND, M. STABIN, D. TAYLOR, W. BOLCH, S. CARLSSON,</a:t>
            </a:r>
            <a:br>
              <a:rPr lang="en-GB" dirty="0"/>
            </a:br>
            <a:r>
              <a:rPr lang="en-GB" dirty="0"/>
              <a:t>K. ECKERMAN, A. GIUSSANI, L. SÖDERBERG, S. VALIND</a:t>
            </a:r>
          </a:p>
          <a:p>
            <a:pPr algn="ctr"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en-US" dirty="0">
                <a:ea typeface="ＭＳ Ｐゴシック" panose="020B0600070205080204" pitchFamily="34" charset="-128"/>
              </a:rPr>
              <a:t>Author for </a:t>
            </a:r>
            <a:r>
              <a:rPr lang="en-GB" altLang="en-US" kern="0" dirty="0"/>
              <a:t>e</a:t>
            </a:r>
            <a:r>
              <a:rPr lang="en-GB" kern="0" dirty="0"/>
              <a:t>ducational slides </a:t>
            </a:r>
            <a:r>
              <a:rPr lang="en-GB" altLang="en-US" dirty="0">
                <a:ea typeface="ＭＳ Ｐゴシック" panose="020B0600070205080204" pitchFamily="34" charset="-128"/>
              </a:rPr>
              <a:t>on behalf of ICRP</a:t>
            </a:r>
          </a:p>
          <a:p>
            <a:pPr algn="ctr" eaLnBrk="1" hangingPunct="1"/>
            <a:r>
              <a:rPr lang="en-GB" altLang="en-US" dirty="0">
                <a:ea typeface="ＭＳ Ｐゴシック" panose="020B0600070205080204" pitchFamily="34" charset="-128"/>
              </a:rPr>
              <a:t>M. ANDERSSON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Compartmental modelling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886898" cy="317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The most commonly used of ICRP models is the kidney-bladder model.</a:t>
            </a:r>
          </a:p>
          <a:p>
            <a:pPr marL="0" indent="0" eaLnBrk="1" hangingPunct="1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It is an age</a:t>
            </a:r>
            <a:r>
              <a:rPr lang="en-GB" b="1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tx1"/>
                </a:solidFill>
              </a:rPr>
              <a:t>specific model, since the time between successive </a:t>
            </a:r>
            <a:r>
              <a:rPr lang="en-GB" dirty="0" err="1">
                <a:solidFill>
                  <a:schemeClr val="tx1"/>
                </a:solidFill>
              </a:rPr>
              <a:t>voidings</a:t>
            </a:r>
            <a:r>
              <a:rPr lang="en-GB" dirty="0">
                <a:solidFill>
                  <a:schemeClr val="tx1"/>
                </a:solidFill>
              </a:rPr>
              <a:t> of the bladder (voiding interval) depends on the age of the patient: </a:t>
            </a:r>
            <a:r>
              <a:rPr lang="en-GB" dirty="0" err="1">
                <a:solidFill>
                  <a:schemeClr val="tx1"/>
                </a:solidFill>
              </a:rPr>
              <a:t>newborn</a:t>
            </a:r>
            <a:r>
              <a:rPr lang="en-GB" dirty="0">
                <a:solidFill>
                  <a:schemeClr val="tx1"/>
                </a:solidFill>
              </a:rPr>
              <a:t>, 1 year, 5 years, 10 years, 15 years and adult.</a:t>
            </a:r>
          </a:p>
        </p:txBody>
      </p:sp>
    </p:spTree>
    <p:extLst>
      <p:ext uri="{BB962C8B-B14F-4D97-AF65-F5344CB8AC3E}">
        <p14:creationId xmlns:p14="http://schemas.microsoft.com/office/powerpoint/2010/main" val="753357739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304801" y="1628800"/>
                <a:ext cx="8515349" cy="364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Time-integrated activity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called c</a:t>
                </a:r>
                <a:r>
                  <a:rPr lang="en-GB" sz="2800" dirty="0">
                    <a:solidFill>
                      <a:schemeClr val="tx1"/>
                    </a:solidFill>
                    <a:effectLst/>
                  </a:rPr>
                  <a:t>umulated activity </a:t>
                </a:r>
                <a:r>
                  <a:rPr lang="en-GB" sz="2800" dirty="0">
                    <a:solidFill>
                      <a:schemeClr val="tx1"/>
                    </a:solidFill>
                    <a:effectLst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  <a:effectLst/>
                    <a:ea typeface="Cambria Math" pitchFamily="18" charset="0"/>
                  </a:rPr>
                  <a:t>) in ICRP 128, </a:t>
                </a:r>
                <a:r>
                  <a:rPr lang="en-GB" sz="2800" dirty="0">
                    <a:solidFill>
                      <a:schemeClr val="tx1"/>
                    </a:solidFill>
                    <a:effectLst/>
                  </a:rPr>
                  <a:t>is the total number of nuclear transformations in an organ or tissue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  <a:effectLst/>
                  </a:rPr>
                  <a:t> over a integration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  <a:effectLst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is taken to be infinity </a:t>
                </a:r>
                <a:r>
                  <a:rPr lang="en-GB" sz="2800" dirty="0">
                    <a:solidFill>
                      <a:schemeClr val="tx1"/>
                    </a:solidFill>
                    <a:effectLst/>
                  </a:rPr>
                  <a:t>in the calculations for radiopharmaceuticals).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1" y="1628800"/>
                <a:ext cx="8515349" cy="3645942"/>
              </a:xfrm>
              <a:prstGeom prst="rect">
                <a:avLst/>
              </a:prstGeom>
              <a:blipFill rotWithShape="0">
                <a:blip r:embed="rId2"/>
                <a:stretch>
                  <a:fillRect l="-1288" t="-1505" r="-1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Time-integrated activity in source region S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5181600" y="4876800"/>
            <a:ext cx="3714750" cy="1857375"/>
            <a:chOff x="522900" y="732450"/>
            <a:chExt cx="4057650" cy="20859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00" y="732450"/>
              <a:ext cx="405765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9450" y="1437300"/>
              <a:ext cx="552381" cy="580952"/>
            </a:xfrm>
            <a:prstGeom prst="rect">
              <a:avLst/>
            </a:prstGeom>
          </p:spPr>
        </p:pic>
        <p:cxnSp>
          <p:nvCxnSpPr>
            <p:cNvPr id="13" name="Rak pil 12"/>
            <p:cNvCxnSpPr>
              <a:stCxn id="13" idx="1"/>
            </p:cNvCxnSpPr>
            <p:nvPr/>
          </p:nvCxnSpPr>
          <p:spPr>
            <a:xfrm flipH="1">
              <a:off x="2714625" y="1727776"/>
              <a:ext cx="684825" cy="377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522105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Recap - what have we done?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3724" y="1412776"/>
            <a:ext cx="80311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Measurements on healthy volunteers.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Identify relevant organ and tissue and calculate the mean transfer rates between compartments.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Create a simplified biokinetic model of the radiopharmaceutical (not necessarily physiologically correct).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Calculate the cumulated activity for the relevant organs and tissue.</a:t>
            </a:r>
          </a:p>
        </p:txBody>
      </p:sp>
    </p:spTree>
    <p:extLst>
      <p:ext uri="{BB962C8B-B14F-4D97-AF65-F5344CB8AC3E}">
        <p14:creationId xmlns:p14="http://schemas.microsoft.com/office/powerpoint/2010/main" val="3046956758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55496" cy="2018655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Phantoms, absorbed dose to organs/tissues and effective dose</a:t>
            </a:r>
          </a:p>
        </p:txBody>
      </p:sp>
      <p:sp>
        <p:nvSpPr>
          <p:cNvPr id="3" name="Underrubrik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071736"/>
          </a:xfrm>
        </p:spPr>
        <p:txBody>
          <a:bodyPr/>
          <a:lstStyle/>
          <a:p>
            <a:r>
              <a:rPr lang="en-GB" dirty="0"/>
              <a:t>- Risk estimations and S-values</a:t>
            </a:r>
          </a:p>
        </p:txBody>
      </p:sp>
    </p:spTree>
    <p:extLst>
      <p:ext uri="{BB962C8B-B14F-4D97-AF65-F5344CB8AC3E}">
        <p14:creationId xmlns:p14="http://schemas.microsoft.com/office/powerpoint/2010/main" val="3402855900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quantity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593724" y="1412776"/>
                <a:ext cx="8226426" cy="4392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S is the absorbed dose in target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from one nuclear transformation in source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S values are generated from computer  simulations. </a:t>
                </a:r>
              </a:p>
              <a:p>
                <a:pPr eaLnBrk="1" hangingPunct="1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The ICRP S-values are (up to now) based on mathematically stylised phantoms.</a:t>
                </a:r>
              </a:p>
              <a:p>
                <a:pPr marL="0" indent="0" eaLnBrk="1" hangingPunct="1">
                  <a:buNone/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4" y="1412776"/>
                <a:ext cx="8226426" cy="4392488"/>
              </a:xfrm>
              <a:prstGeom prst="rect">
                <a:avLst/>
              </a:prstGeom>
              <a:blipFill rotWithShape="0">
                <a:blip r:embed="rId2"/>
                <a:stretch>
                  <a:fillRect l="-1704" t="-1806" r="-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92197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1" cy="49530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S-value is also called the dose conversion coefficient (DCC), dose conversion factor (DCF) or just dose factor (DF).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algn="ctr"/>
                <a:r>
                  <a:rPr lang="en-GB" dirty="0"/>
                  <a:t>From one source region to a target region the equation is:	</a:t>
                </a:r>
                <a:endParaRPr lang="en-GB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𝐺𝑦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r>
                  <a:rPr lang="en-GB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/>
                  <a:t> is the mean energy of radiation type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GB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/>
                  <a:t> is the yield of radiation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GB" sz="1800" dirty="0"/>
                  <a:t> per transformation,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←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/>
                  <a:t> is the fraction of energy of radiation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sz="18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GB" sz="1800" dirty="0"/>
                  <a:t>,</a:t>
                </a:r>
                <a:r>
                  <a:rPr lang="en-GB" sz="1800" dirty="0">
                    <a:ea typeface="Cambria Math"/>
                  </a:rPr>
                  <a:t> which is absorbed in the target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800" dirty="0">
                    <a:ea typeface="Cambria Math"/>
                  </a:rPr>
                  <a:t>after emission from the source region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1800" dirty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800" dirty="0"/>
                  <a:t>is the mass of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800" dirty="0"/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GB" sz="1800" dirty="0"/>
                  <a:t> is a constant. Often in tables is c a value &gt;1, which enables that</a:t>
                </a:r>
                <a14:m>
                  <m:oMath xmlns:m="http://schemas.openxmlformats.org/officeDocument/2006/math">
                    <m:r>
                      <a:rPr lang="sv-SE" sz="18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/>
                  <a:t> just can be multiplied with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←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/>
                  <a:t>.</a:t>
                </a:r>
              </a:p>
            </p:txBody>
          </p:sp>
        </mc:Choice>
        <mc:Fallback xmlns="">
          <p:sp>
            <p:nvSpPr>
              <p:cNvPr id="5" name="Platshållare för innehål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1" cy="4953000"/>
              </a:xfrm>
              <a:blipFill rotWithShape="0">
                <a:blip r:embed="rId2"/>
                <a:stretch>
                  <a:fillRect l="-600" t="-1232" r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880" y="0"/>
            <a:ext cx="8640637" cy="16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many names for the things we love”</a:t>
            </a:r>
            <a:endParaRPr lang="en-GB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6257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6992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Phantoms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668" y="1313867"/>
            <a:ext cx="67145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The phantoms currently in use are the mathematical phantom series developed by </a:t>
            </a:r>
            <a:r>
              <a:rPr lang="en-GB" dirty="0" err="1">
                <a:solidFill>
                  <a:schemeClr val="tx1"/>
                </a:solidFill>
              </a:rPr>
              <a:t>Cristy</a:t>
            </a:r>
            <a:r>
              <a:rPr lang="en-GB" dirty="0">
                <a:solidFill>
                  <a:schemeClr val="tx1"/>
                </a:solidFill>
              </a:rPr>
              <a:t> &amp; </a:t>
            </a:r>
            <a:r>
              <a:rPr lang="en-GB" dirty="0" err="1">
                <a:solidFill>
                  <a:schemeClr val="tx1"/>
                </a:solidFill>
              </a:rPr>
              <a:t>Eckerman</a:t>
            </a:r>
            <a:r>
              <a:rPr lang="en-GB" dirty="0">
                <a:solidFill>
                  <a:schemeClr val="tx1"/>
                </a:solidFill>
              </a:rPr>
              <a:t> (1987).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They are mathematically based on linear and quadratic equations.</a:t>
            </a: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3364" name="Picture 4" descr="C:\Users\166755\Desktop\fredag\oldp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60"/>
            <a:ext cx="1656184" cy="51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88224" y="5517232"/>
            <a:ext cx="251881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GB" sz="1600" dirty="0" err="1">
                <a:solidFill>
                  <a:schemeClr val="tx1"/>
                </a:solidFill>
              </a:rPr>
              <a:t>Cristy</a:t>
            </a:r>
            <a:r>
              <a:rPr lang="en-GB" sz="1600" dirty="0">
                <a:solidFill>
                  <a:schemeClr val="tx1"/>
                </a:solidFill>
              </a:rPr>
              <a:t> &amp; </a:t>
            </a:r>
            <a:r>
              <a:rPr lang="en-GB" sz="1600" dirty="0" err="1">
                <a:solidFill>
                  <a:schemeClr val="tx1"/>
                </a:solidFill>
              </a:rPr>
              <a:t>Eckerman</a:t>
            </a:r>
            <a:r>
              <a:rPr lang="en-GB" sz="1600" dirty="0">
                <a:solidFill>
                  <a:schemeClr val="tx1"/>
                </a:solidFill>
              </a:rPr>
              <a:t> (1987)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Male phantom </a:t>
            </a:r>
          </a:p>
        </p:txBody>
      </p:sp>
    </p:spTree>
    <p:extLst>
      <p:ext uri="{BB962C8B-B14F-4D97-AF65-F5344CB8AC3E}">
        <p14:creationId xmlns:p14="http://schemas.microsoft.com/office/powerpoint/2010/main" val="3354426425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69776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Cristy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en-GB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Eckerman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(1987) phantoms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412776"/>
            <a:ext cx="83058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The series contain six different phantoms:</a:t>
            </a:r>
          </a:p>
          <a:p>
            <a:pPr lvl="1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Adult (Male), 15-year (Adult female), 10-year  5-year , 1-year-old and </a:t>
            </a:r>
            <a:r>
              <a:rPr lang="en-GB" dirty="0" err="1">
                <a:solidFill>
                  <a:schemeClr val="tx1"/>
                </a:solidFill>
              </a:rPr>
              <a:t>newborn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Has predefined organ/tissue densities and masses.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S-values for:</a:t>
            </a:r>
          </a:p>
          <a:p>
            <a:pPr lvl="1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25 target regions</a:t>
            </a:r>
          </a:p>
          <a:p>
            <a:pPr lvl="1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25 source regions </a:t>
            </a:r>
          </a:p>
          <a:p>
            <a:pPr marL="0" indent="0" eaLnBrk="1" hangingPunct="1"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91" y="3662784"/>
            <a:ext cx="46977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17957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Phantoms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3724" y="1412776"/>
            <a:ext cx="77947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The phantom for the adult male was constructed to represent the Reference Person given in ICRP publication 23.</a:t>
            </a: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This is one of reasons why the results only are valid for populations and not for individuals.</a:t>
            </a:r>
          </a:p>
          <a:p>
            <a:pPr marL="0" indent="0" eaLnBrk="1" hangingPunct="1">
              <a:buFontTx/>
              <a:buNone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166755\Desktop\fredag\oldp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48072" cy="20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991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Phantoms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3724" y="1412776"/>
            <a:ext cx="822642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Calculations with phantoms are made under the assumption that the activity is distributed homogeneously in the source regions. </a:t>
            </a:r>
          </a:p>
          <a:p>
            <a:pPr lvl="1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A mean absorbed dose is calculated</a:t>
            </a:r>
          </a:p>
          <a:p>
            <a:pPr lvl="1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Dose to target tissue is calculated</a:t>
            </a:r>
          </a:p>
          <a:p>
            <a:pPr marL="0" indent="0" eaLnBrk="1" hangingPunct="1"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     </a:t>
            </a:r>
          </a:p>
          <a:p>
            <a:pPr marL="0" indent="0" eaLnBrk="1" hangingPunct="1">
              <a:buFontTx/>
              <a:buNone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166755\Desktop\fredag\oldp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648072" cy="20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16214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6" y="1800671"/>
            <a:ext cx="1852678" cy="2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5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Previous ICRP Publications on </a:t>
            </a:r>
            <a:br>
              <a:rPr lang="en-GB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Radiation Dose to Patients from Radiopharmaceuticals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3" y="2042208"/>
            <a:ext cx="1795889" cy="2642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66" y="2336810"/>
            <a:ext cx="1795050" cy="2603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30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05" y="2611907"/>
            <a:ext cx="1799266" cy="261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228600" y="5496611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If you don’t find what you are looking for in Publication 128, please go to Publications 106, 80 or 53.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13676" y="2564283"/>
            <a:ext cx="1489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ICRP Publ. 17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360552" y="2766781"/>
            <a:ext cx="1489075" cy="58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ICRP Publ. 53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799081" y="3060118"/>
            <a:ext cx="14890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ICRP Publ. 62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288950" y="3476660"/>
            <a:ext cx="14890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ICRP Publ. 80</a:t>
            </a:r>
          </a:p>
        </p:txBody>
      </p:sp>
      <p:pic>
        <p:nvPicPr>
          <p:cNvPr id="13" name="Picture 30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71" y="2953853"/>
            <a:ext cx="1750101" cy="2537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851791" y="3793366"/>
            <a:ext cx="1636944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ICRP Publ. 106</a:t>
            </a:r>
          </a:p>
        </p:txBody>
      </p:sp>
    </p:spTree>
    <p:extLst>
      <p:ext uri="{BB962C8B-B14F-4D97-AF65-F5344CB8AC3E}">
        <p14:creationId xmlns:p14="http://schemas.microsoft.com/office/powerpoint/2010/main" val="4044424496"/>
      </p:ext>
    </p:extLst>
  </p:cSld>
  <p:clrMapOvr>
    <a:masterClrMapping/>
  </p:clrMapOvr>
  <p:transition advTm="5888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Specific absorbed fraction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blipFill rotWithShape="0">
                <a:blip r:embed="rId2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35" y="3708893"/>
            <a:ext cx="3651022" cy="18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395632"/>
            <a:ext cx="8001000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Tables are available which provide values of the specific absorbed fraction, i.e. the absorbed fraction per mass of the target organ.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250574" y="3474858"/>
                <a:ext cx="5105400" cy="2196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num>
                        <m:den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is the specific absorbed fraction,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is absorbed fraction and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GB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is the mass of target organ or tissue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 	</a:t>
                </a:r>
                <a:endParaRPr lang="en-GB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574" y="3474858"/>
                <a:ext cx="5105400" cy="2196244"/>
              </a:xfrm>
              <a:prstGeom prst="rect">
                <a:avLst/>
              </a:prstGeom>
              <a:blipFill rotWithShape="0">
                <a:blip r:embed="rId4"/>
                <a:stretch>
                  <a:fillRect l="-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710525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Absorbed dose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593724" y="1412776"/>
                <a:ext cx="8082732" cy="4392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Calculating committed absorbed dose to a target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basically multiplying the cumulated activities in all source organs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included in the biokinetic model with the corresponding 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-value: </a:t>
                </a:r>
              </a:p>
              <a:p>
                <a:pPr marL="0" indent="0" algn="ctr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←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𝐺𝑦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None/>
                  <a:defRPr/>
                </a:pPr>
                <a:endParaRPr lang="en-GB" sz="14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FontTx/>
                  <a:buNone/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4" y="1412776"/>
                <a:ext cx="8082732" cy="4392488"/>
              </a:xfrm>
              <a:prstGeom prst="rect">
                <a:avLst/>
              </a:prstGeom>
              <a:blipFill rotWithShape="0">
                <a:blip r:embed="rId2"/>
                <a:stretch>
                  <a:fillRect l="-1735" t="-1806" r="-30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53949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Equivalent dose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1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en-GB" sz="40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0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GB" sz="4000" b="1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  <m:r>
                      <a:rPr lang="en-GB" sz="40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40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GB" sz="40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𝐃</m:t>
                        </m:r>
                      </m:sub>
                    </m:sSub>
                    <m:r>
                      <a:rPr lang="en-GB" sz="40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ubriker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blipFill rotWithShape="0">
                <a:blip r:embed="rId2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409245"/>
                <a:ext cx="8839200" cy="4392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The equivalent doses accounts, and adjusts by a multiplicative weighting factor, for variable biological damage caused by different types of </a:t>
                </a:r>
                <a:r>
                  <a:rPr lang="en-US" dirty="0" err="1">
                    <a:solidFill>
                      <a:schemeClr val="tx1"/>
                    </a:solidFill>
                  </a:rPr>
                  <a:t>ionising</a:t>
                </a:r>
                <a:r>
                  <a:rPr lang="en-US" dirty="0">
                    <a:solidFill>
                      <a:schemeClr val="tx1"/>
                    </a:solidFill>
                  </a:rPr>
                  <a:t> radiation.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 algn="ctr" eaLnBrk="1" hangingPunct="1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[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𝑆𝑣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FontTx/>
                  <a:buNone/>
                  <a:defRPr/>
                </a:pPr>
                <a:r>
                  <a:rPr lang="en-GB" sz="1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is the weighting factor for radiation type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 is the absorbed dose for target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 and radiation type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 over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409245"/>
                <a:ext cx="8839200" cy="4392488"/>
              </a:xfrm>
              <a:prstGeom prst="rect">
                <a:avLst/>
              </a:prstGeom>
              <a:blipFill rotWithShape="0">
                <a:blip r:embed="rId3"/>
                <a:stretch>
                  <a:fillRect l="-1586" t="-1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195918" y="5486400"/>
                <a:ext cx="5943600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equals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 for all types of radiation used in diagnostic nuclear medicine 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5918" y="5486400"/>
                <a:ext cx="5943600" cy="1008112"/>
              </a:xfrm>
              <a:prstGeom prst="rect">
                <a:avLst/>
              </a:prstGeom>
              <a:blipFill rotWithShape="0">
                <a:blip r:embed="rId4"/>
                <a:stretch>
                  <a:fillRect l="-2051" t="-6061" r="-2256" b="-109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8439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Effective dose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𝑬</m:t>
                    </m:r>
                  </m:oMath>
                </a14:m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blipFill rotWithShape="0">
                <a:blip r:embed="rId2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39174" cy="51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3000" dirty="0">
                <a:solidFill>
                  <a:schemeClr val="tx1"/>
                </a:solidFill>
              </a:rPr>
              <a:t>Effective dose is a whole-body quantity obtained by summing equivalent does to organs and tissues weighted to take account of their contributions to overall stochastic risk (mainly cancer)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the overall average lifetime risk of fatal cancer from uniform whole-body irradiation is estimated as 5% per </a:t>
            </a:r>
            <a:r>
              <a:rPr lang="en-GB" sz="2000" dirty="0" err="1">
                <a:solidFill>
                  <a:schemeClr val="tx1"/>
                </a:solidFill>
              </a:rPr>
              <a:t>Sv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a linear non-threshold dose-response relationship is assumed for radiological protection </a:t>
            </a:r>
            <a:r>
              <a:rPr lang="en-GB" sz="2000">
                <a:solidFill>
                  <a:schemeClr val="tx1"/>
                </a:solidFill>
              </a:rPr>
              <a:t>purposes extrapolated </a:t>
            </a:r>
            <a:r>
              <a:rPr lang="en-GB" sz="2000" dirty="0">
                <a:solidFill>
                  <a:schemeClr val="tx1"/>
                </a:solidFill>
              </a:rPr>
              <a:t>down to low doses from doses at which effects are </a:t>
            </a:r>
            <a:r>
              <a:rPr lang="en-US" sz="2000" dirty="0">
                <a:solidFill>
                  <a:schemeClr val="tx1"/>
                </a:solidFill>
              </a:rPr>
              <a:t>observable</a:t>
            </a:r>
            <a:r>
              <a:rPr lang="en-GB" sz="2000" dirty="0">
                <a:solidFill>
                  <a:schemeClr val="tx1"/>
                </a:solidFill>
              </a:rPr>
              <a:t> (thus doses are additive)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For the exposure of children and adolescents, the risk would be higher, perhaps by a factor of two or three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For the exposure of elderly, the risk would be lower by a factor of three to ten</a:t>
            </a:r>
          </a:p>
        </p:txBody>
      </p:sp>
    </p:spTree>
    <p:extLst>
      <p:ext uri="{BB962C8B-B14F-4D97-AF65-F5344CB8AC3E}">
        <p14:creationId xmlns:p14="http://schemas.microsoft.com/office/powerpoint/2010/main" val="3193496375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Effective dose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𝑬</m:t>
                    </m:r>
                  </m:oMath>
                </a14:m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63" y="404813"/>
                <a:ext cx="8421687" cy="1143000"/>
              </a:xfrm>
              <a:prstGeom prst="rect">
                <a:avLst/>
              </a:prstGeom>
              <a:blipFill rotWithShape="0">
                <a:blip r:embed="rId2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23106" y="1447800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Organs and tissues differ in their sensitivity per </a:t>
            </a:r>
            <a:r>
              <a:rPr lang="en-GB" dirty="0" err="1">
                <a:solidFill>
                  <a:schemeClr val="tx1"/>
                </a:solidFill>
              </a:rPr>
              <a:t>Sv</a:t>
            </a:r>
            <a:r>
              <a:rPr lang="en-GB" dirty="0">
                <a:solidFill>
                  <a:schemeClr val="tx1"/>
                </a:solidFill>
              </a:rPr>
              <a:t> to cancer induction. </a:t>
            </a:r>
          </a:p>
          <a:p>
            <a:pPr lvl="1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these differences are taken into account using tissues weighting factors.</a:t>
            </a:r>
          </a:p>
          <a:p>
            <a:pPr marL="0" indent="0" eaLnBrk="1" hangingPunct="1">
              <a:buFontTx/>
              <a:buNone/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533400" y="3657600"/>
                <a:ext cx="5466218" cy="201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𝐸</m:t>
                      </m:r>
                      <m:r>
                        <a:rPr lang="en-GB" sz="2800" i="1">
                          <a:latin typeface="Cambria Math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sz="28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800" i="1">
                          <a:latin typeface="Cambria Math"/>
                        </a:rPr>
                        <m:t>  [</m:t>
                      </m:r>
                      <m:r>
                        <a:rPr lang="en-GB" sz="2800" i="1">
                          <a:latin typeface="Cambria Math"/>
                        </a:rPr>
                        <m:t>𝑆𝑣</m:t>
                      </m:r>
                      <m:r>
                        <a:rPr lang="en-GB" sz="28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sz="2800" dirty="0"/>
              </a:p>
              <a:p>
                <a:pPr marL="0" indent="0" eaLnBrk="1" hangingPunct="1">
                  <a:buNone/>
                  <a:defRPr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is the weighting factor for target organ or tissue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the equivalent dose for target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5466218" cy="2019977"/>
              </a:xfrm>
              <a:prstGeom prst="rect">
                <a:avLst/>
              </a:prstGeom>
              <a:blipFill rotWithShape="0">
                <a:blip r:embed="rId3"/>
                <a:stretch>
                  <a:fillRect l="-1004" b="-4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/>
          <a:srcRect t="11684"/>
          <a:stretch/>
        </p:blipFill>
        <p:spPr>
          <a:xfrm>
            <a:off x="6189324" y="3443287"/>
            <a:ext cx="2829319" cy="2819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/>
              <p:cNvSpPr/>
              <p:nvPr/>
            </p:nvSpPr>
            <p:spPr>
              <a:xfrm>
                <a:off x="6189324" y="6211669"/>
                <a:ext cx="29546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buFontTx/>
                  <a:buNone/>
                  <a:defRPr/>
                </a:pPr>
                <a:r>
                  <a:rPr lang="en-US" sz="1600" dirty="0"/>
                  <a:t>Tissue</a:t>
                </a:r>
                <a:r>
                  <a:rPr lang="sv-SE" sz="1600" dirty="0"/>
                  <a:t> </a:t>
                </a:r>
                <a:r>
                  <a:rPr lang="en-GB" sz="1600" dirty="0"/>
                  <a:t>weighting factors </a:t>
                </a:r>
                <a14:m>
                  <m:oMath xmlns:m="http://schemas.openxmlformats.org/officeDocument/2006/math">
                    <m:r>
                      <a:rPr lang="sv-SE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sv-S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sz="1600" dirty="0"/>
                </a:br>
                <a:r>
                  <a:rPr lang="en-GB" sz="1600" dirty="0"/>
                  <a:t> ICRP publ. 60</a:t>
                </a:r>
                <a:r>
                  <a:rPr lang="sv-SE" sz="1600" dirty="0"/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Rektange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324" y="6211669"/>
                <a:ext cx="2954676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03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409151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Recap - what have we learned?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91600" cy="49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</a:rPr>
              <a:t>How to calculate time-integrated activities.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</a:rPr>
              <a:t>How S-values are generated and how to use them.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</a:rPr>
              <a:t>How to calculate absorbed dose for target organ or tissue.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000" dirty="0">
                <a:solidFill>
                  <a:schemeClr val="tx1"/>
                </a:solidFill>
              </a:rPr>
              <a:t>How to calculate the equivalent (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000" dirty="0">
                <a:solidFill>
                  <a:schemeClr val="tx1"/>
                </a:solidFill>
              </a:rPr>
              <a:t>) dose and effective dose (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>
                <a:solidFill>
                  <a:schemeClr val="tx1"/>
                </a:solidFill>
              </a:rPr>
              <a:t>Doses are calculated using reference phantoms and associated risk factors are populations averages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3047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1873" y="404813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to the data in Pub. 128</a:t>
            </a:r>
          </a:p>
        </p:txBody>
      </p:sp>
      <p:pic>
        <p:nvPicPr>
          <p:cNvPr id="1026" name="Picture 2" descr="http://www.icrp.org/coverimages/p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77" y="1509994"/>
            <a:ext cx="2617973" cy="38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914400" y="5334000"/>
            <a:ext cx="6858000" cy="838200"/>
          </a:xfrm>
          <a:prstGeom prst="rect">
            <a:avLst/>
          </a:prstGeom>
        </p:spPr>
        <p:txBody>
          <a:bodyPr vert="horz" wrap="squar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4781" y="5410200"/>
            <a:ext cx="80311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</a:rPr>
              <a:t>Recommended reference format for citations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ICRP, 2015. Radiation Dose to Patients from Radiopharmaceuticals: A Compendium of Current Information Related to Frequently Used Substances. ICRP Publication 128. Ann. ICRP 44(2S).</a:t>
            </a:r>
          </a:p>
        </p:txBody>
      </p:sp>
    </p:spTree>
    <p:extLst>
      <p:ext uri="{BB962C8B-B14F-4D97-AF65-F5344CB8AC3E}">
        <p14:creationId xmlns:p14="http://schemas.microsoft.com/office/powerpoint/2010/main" val="1920236951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1873" y="404813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of data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4783" y="1547813"/>
            <a:ext cx="803116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Radiopharmaceuticals are presented in three subsections: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Biokinetic model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Biokinetic data   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Absorbed doses </a:t>
            </a:r>
          </a:p>
        </p:txBody>
      </p:sp>
    </p:spTree>
    <p:extLst>
      <p:ext uri="{BB962C8B-B14F-4D97-AF65-F5344CB8AC3E}">
        <p14:creationId xmlns:p14="http://schemas.microsoft.com/office/powerpoint/2010/main" val="2060583410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3" y="404813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Biokinetic model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1484784"/>
            <a:ext cx="7704855" cy="29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The biokinetic model summarises what is published on the substance and the information about the organs and tissues included in ICRP’s biokinetic model (excretion, absorption, etc...).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1720" y="5046147"/>
            <a:ext cx="6768751" cy="111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Unless otherwise stated, all models refer to intravenous administration. </a:t>
            </a:r>
          </a:p>
          <a:p>
            <a:pPr marL="0" indent="0" eaLnBrk="1" hangingPunct="1">
              <a:buNone/>
              <a:defRPr/>
            </a:pPr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69807837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88168"/>
            <a:ext cx="5246932" cy="23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3" y="404813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Biokinetic data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1547813"/>
            <a:ext cx="849694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biokinetic data is the biokinetic process expressed in figures.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3" name="Rektangel 2"/>
          <p:cNvSpPr/>
          <p:nvPr/>
        </p:nvSpPr>
        <p:spPr bwMode="auto">
          <a:xfrm>
            <a:off x="2123728" y="3356991"/>
            <a:ext cx="4248472" cy="430887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14065" y="5853277"/>
            <a:ext cx="187220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accent1"/>
                </a:solidFill>
              </a:rPr>
              <a:t>Biokinetic data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 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78069" y="2348880"/>
            <a:ext cx="429279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accent1"/>
                </a:solidFill>
              </a:rPr>
              <a:t>Cumulated activity in organ or tissue S per unit of administered activity    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6565329" y="3356992"/>
            <a:ext cx="805331" cy="430887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Rak pil 9"/>
          <p:cNvCxnSpPr/>
          <p:nvPr/>
        </p:nvCxnSpPr>
        <p:spPr bwMode="auto">
          <a:xfrm flipH="1">
            <a:off x="6948264" y="2996952"/>
            <a:ext cx="422396" cy="432047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 bwMode="auto">
          <a:xfrm flipV="1">
            <a:off x="3035624" y="5365231"/>
            <a:ext cx="936104" cy="488046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40305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66755\Desktop\ICRP\ICRP 106 PP-presentation och annex E (handdoser)\petbi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628800"/>
            <a:ext cx="5048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04813"/>
            <a:ext cx="91439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Doctors seek to find a diagnosis</a:t>
            </a:r>
          </a:p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radiopharmaceuticals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779912" y="4783480"/>
            <a:ext cx="52568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GB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 what happens with the radiopharmaceutical after the image has been taken?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573056"/>
              </p:ext>
            </p:extLst>
          </p:nvPr>
        </p:nvGraphicFramePr>
        <p:xfrm>
          <a:off x="89142" y="3892941"/>
          <a:ext cx="3240360" cy="229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Rak pil 9"/>
          <p:cNvCxnSpPr/>
          <p:nvPr/>
        </p:nvCxnSpPr>
        <p:spPr bwMode="auto">
          <a:xfrm flipH="1">
            <a:off x="755578" y="4221309"/>
            <a:ext cx="288030" cy="10503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ruta 13"/>
          <p:cNvSpPr txBox="1"/>
          <p:nvPr/>
        </p:nvSpPr>
        <p:spPr>
          <a:xfrm>
            <a:off x="467544" y="5794977"/>
            <a:ext cx="2520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Time window of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</a:rPr>
              <a:t>dosimetric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 interest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971600" y="4082809"/>
            <a:ext cx="2340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90000"/>
                  </a:schemeClr>
                </a:solidFill>
              </a:rPr>
              <a:t>Time window of clinical interest</a:t>
            </a:r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7" name="Rak pil 16"/>
          <p:cNvCxnSpPr/>
          <p:nvPr/>
        </p:nvCxnSpPr>
        <p:spPr bwMode="auto">
          <a:xfrm flipH="1">
            <a:off x="323528" y="5938993"/>
            <a:ext cx="230794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ak pil 18"/>
          <p:cNvCxnSpPr/>
          <p:nvPr/>
        </p:nvCxnSpPr>
        <p:spPr bwMode="auto">
          <a:xfrm flipV="1">
            <a:off x="2952766" y="5938993"/>
            <a:ext cx="251082" cy="13085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ktangel 25"/>
          <p:cNvSpPr/>
          <p:nvPr/>
        </p:nvSpPr>
        <p:spPr>
          <a:xfrm>
            <a:off x="3131840" y="564150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07320479"/>
      </p:ext>
    </p:extLst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4" y="2280336"/>
            <a:ext cx="5246932" cy="23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0426" y="4581128"/>
            <a:ext cx="8258774" cy="158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400" baseline="30000" dirty="0">
                <a:solidFill>
                  <a:schemeClr val="tx1"/>
                </a:solidFill>
              </a:rPr>
              <a:t>18</a:t>
            </a:r>
            <a:r>
              <a:rPr lang="en-GB" sz="2400" dirty="0">
                <a:solidFill>
                  <a:schemeClr val="tx1"/>
                </a:solidFill>
              </a:rPr>
              <a:t>F-FDG has a model, including five source organs where two fractions in “other organs and tissues” (remainder) have finite half-times and result in urinary excretion. 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040" y="1412776"/>
            <a:ext cx="3150592" cy="4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chemeClr val="accent1"/>
                </a:solidFill>
              </a:rPr>
              <a:t>Source organ or tissue (S)</a:t>
            </a:r>
            <a:r>
              <a:rPr lang="en-GB" sz="2000" dirty="0"/>
              <a:t>    </a:t>
            </a:r>
          </a:p>
        </p:txBody>
      </p:sp>
      <p:cxnSp>
        <p:nvCxnSpPr>
          <p:cNvPr id="13" name="Rak pil 12"/>
          <p:cNvCxnSpPr>
            <a:stCxn id="7" idx="2"/>
          </p:cNvCxnSpPr>
          <p:nvPr/>
        </p:nvCxnSpPr>
        <p:spPr bwMode="auto">
          <a:xfrm>
            <a:off x="1643336" y="1847296"/>
            <a:ext cx="639191" cy="72008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 bwMode="auto">
          <a:xfrm>
            <a:off x="1962931" y="3926139"/>
            <a:ext cx="1406646" cy="4308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267200" y="1336564"/>
            <a:ext cx="4648200" cy="72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Excretion from organs to the bladder using ICRP’s age dependent kidney-bladder model</a:t>
            </a:r>
          </a:p>
        </p:txBody>
      </p:sp>
      <p:cxnSp>
        <p:nvCxnSpPr>
          <p:cNvPr id="25" name="Rak pil 24"/>
          <p:cNvCxnSpPr>
            <a:endCxn id="23" idx="0"/>
          </p:cNvCxnSpPr>
          <p:nvPr/>
        </p:nvCxnSpPr>
        <p:spPr bwMode="auto">
          <a:xfrm flipH="1">
            <a:off x="2666254" y="2089866"/>
            <a:ext cx="3677582" cy="1836273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 bwMode="auto">
          <a:xfrm>
            <a:off x="1900911" y="2636913"/>
            <a:ext cx="1518961" cy="430887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9513" y="404813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Biokinetic data- Organ (S)</a:t>
            </a:r>
          </a:p>
        </p:txBody>
      </p:sp>
    </p:spTree>
    <p:extLst>
      <p:ext uri="{BB962C8B-B14F-4D97-AF65-F5344CB8AC3E}">
        <p14:creationId xmlns:p14="http://schemas.microsoft.com/office/powerpoint/2010/main" val="846497138"/>
      </p:ext>
    </p:extLst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4" y="1992155"/>
            <a:ext cx="5246932" cy="23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3" y="341784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Biokinetic data - F</a:t>
            </a:r>
            <a:r>
              <a:rPr lang="en-GB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4362158"/>
            <a:ext cx="8064896" cy="14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Fractional distribution (F</a:t>
            </a:r>
            <a:r>
              <a:rPr lang="en-GB" sz="2400" baseline="-25000" dirty="0">
                <a:solidFill>
                  <a:schemeClr val="tx1"/>
                </a:solidFill>
              </a:rPr>
              <a:t>S</a:t>
            </a:r>
            <a:r>
              <a:rPr lang="en-GB" sz="2400" dirty="0">
                <a:solidFill>
                  <a:schemeClr val="tx1"/>
                </a:solidFill>
              </a:rPr>
              <a:t>) is the relative fraction that are assumed to be taken up by the organ or tissue S at the injection time, F</a:t>
            </a:r>
            <a:r>
              <a:rPr lang="en-GB" sz="2400" baseline="-25000" dirty="0">
                <a:solidFill>
                  <a:schemeClr val="tx1"/>
                </a:solidFill>
              </a:rPr>
              <a:t>S</a:t>
            </a:r>
            <a:r>
              <a:rPr lang="en-GB" sz="2400" dirty="0">
                <a:solidFill>
                  <a:schemeClr val="tx1"/>
                </a:solidFill>
              </a:rPr>
              <a:t> for urinary bladder is 0.24 because the excretion from “Other organs and tissues” is 30% (0.8 x 0.3 = 0.24).</a:t>
            </a:r>
            <a:endParaRPr lang="en-GB" sz="2400" baseline="-25000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3707904" y="2440792"/>
            <a:ext cx="720080" cy="430887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268611"/>
            <a:ext cx="2664296" cy="6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chemeClr val="accent1"/>
                </a:solidFill>
              </a:rPr>
              <a:t>Fractional distribution to organ or tissue S</a:t>
            </a:r>
            <a:endParaRPr lang="en-GB" sz="2000" dirty="0"/>
          </a:p>
        </p:txBody>
      </p:sp>
      <p:cxnSp>
        <p:nvCxnSpPr>
          <p:cNvPr id="25" name="Rak pil 24"/>
          <p:cNvCxnSpPr>
            <a:stCxn id="7" idx="2"/>
          </p:cNvCxnSpPr>
          <p:nvPr/>
        </p:nvCxnSpPr>
        <p:spPr bwMode="auto">
          <a:xfrm>
            <a:off x="2447764" y="1914211"/>
            <a:ext cx="1188132" cy="79456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926045"/>
      </p:ext>
    </p:extLst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4" y="2280336"/>
            <a:ext cx="5246932" cy="23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3" y="404813"/>
            <a:ext cx="88569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Biokinetic data – T(h)</a:t>
            </a:r>
            <a:endParaRPr lang="en-GB" sz="4000" b="1" baseline="-25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80426" y="4650339"/>
            <a:ext cx="8334974" cy="14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400" dirty="0">
                <a:solidFill>
                  <a:schemeClr val="tx1"/>
                </a:solidFill>
              </a:rPr>
              <a:t>The biological half-time T(h) represent each components individual </a:t>
            </a:r>
            <a:r>
              <a:rPr lang="en-GB" sz="2400" dirty="0" err="1">
                <a:solidFill>
                  <a:schemeClr val="tx1"/>
                </a:solidFill>
              </a:rPr>
              <a:t>uptnation</a:t>
            </a:r>
            <a:r>
              <a:rPr lang="en-GB" sz="2400" dirty="0">
                <a:solidFill>
                  <a:schemeClr val="tx1"/>
                </a:solidFill>
              </a:rPr>
              <a:t>. For </a:t>
            </a:r>
            <a:r>
              <a:rPr lang="en-GB" sz="2400" baseline="30000" dirty="0">
                <a:solidFill>
                  <a:schemeClr val="tx1"/>
                </a:solidFill>
              </a:rPr>
              <a:t>18</a:t>
            </a:r>
            <a:r>
              <a:rPr lang="en-GB" sz="2400" dirty="0">
                <a:solidFill>
                  <a:schemeClr val="tx1"/>
                </a:solidFill>
              </a:rPr>
              <a:t>F-FDG, there are two components with elimination times of 0.22 h and 1.5 h that result in urinary excretion.</a:t>
            </a:r>
            <a:endParaRPr lang="en-GB" sz="2400" baseline="-25000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4580384" y="2728973"/>
            <a:ext cx="639688" cy="430887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556792"/>
            <a:ext cx="4104456" cy="6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chemeClr val="accent1"/>
                </a:solidFill>
              </a:rPr>
              <a:t>Biological half-time for an uptake or elimination component T(h)</a:t>
            </a:r>
            <a:endParaRPr lang="en-GB" sz="2000" dirty="0"/>
          </a:p>
        </p:txBody>
      </p:sp>
      <p:cxnSp>
        <p:nvCxnSpPr>
          <p:cNvPr id="25" name="Rak pil 24"/>
          <p:cNvCxnSpPr>
            <a:stCxn id="7" idx="2"/>
          </p:cNvCxnSpPr>
          <p:nvPr/>
        </p:nvCxnSpPr>
        <p:spPr bwMode="auto">
          <a:xfrm>
            <a:off x="3167844" y="2202392"/>
            <a:ext cx="1412540" cy="938576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6915"/>
      </p:ext>
    </p:extLst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4" y="2164680"/>
            <a:ext cx="5246932" cy="23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179513" y="404813"/>
                <a:ext cx="8856984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Biokinetic data –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</m:oMath>
                </a14:m>
                <a:endParaRPr lang="en-GB" sz="4000" b="1" baseline="-25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404813"/>
                <a:ext cx="8856984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44958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A negative fraction indicates uptake and a positive indicates elimination. For an organ or tissue both the negative and the positive fractions must separately summarise to 1.</a:t>
            </a:r>
          </a:p>
        </p:txBody>
      </p:sp>
      <p:sp>
        <p:nvSpPr>
          <p:cNvPr id="3" name="Rektangel 2"/>
          <p:cNvSpPr/>
          <p:nvPr/>
        </p:nvSpPr>
        <p:spPr bwMode="auto">
          <a:xfrm>
            <a:off x="5508104" y="2613316"/>
            <a:ext cx="639688" cy="430887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1371600"/>
            <a:ext cx="5112568" cy="6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chemeClr val="accent1"/>
                </a:solidFill>
              </a:rPr>
              <a:t>a is the fraction of F</a:t>
            </a:r>
            <a:r>
              <a:rPr lang="en-GB" sz="2000" baseline="-25000" dirty="0">
                <a:solidFill>
                  <a:schemeClr val="accent1"/>
                </a:solidFill>
              </a:rPr>
              <a:t>S</a:t>
            </a:r>
            <a:r>
              <a:rPr lang="en-GB" sz="2000" dirty="0">
                <a:solidFill>
                  <a:schemeClr val="accent1"/>
                </a:solidFill>
              </a:rPr>
              <a:t> taken up or eliminated with the corresponding half-time.</a:t>
            </a:r>
            <a:endParaRPr lang="en-GB" sz="2000" baseline="-25000" dirty="0">
              <a:solidFill>
                <a:schemeClr val="accent1"/>
              </a:solidFill>
            </a:endParaRPr>
          </a:p>
        </p:txBody>
      </p:sp>
      <p:cxnSp>
        <p:nvCxnSpPr>
          <p:cNvPr id="25" name="Rak pil 24"/>
          <p:cNvCxnSpPr/>
          <p:nvPr/>
        </p:nvCxnSpPr>
        <p:spPr bwMode="auto">
          <a:xfrm>
            <a:off x="4608005" y="1763936"/>
            <a:ext cx="1044115" cy="938576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5610687"/>
                <a:ext cx="8305800" cy="918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For </a:t>
                </a:r>
                <a:r>
                  <a:rPr lang="en-GB" sz="2000" baseline="30000" dirty="0">
                    <a:solidFill>
                      <a:schemeClr val="tx1"/>
                    </a:solidFill>
                  </a:rPr>
                  <a:t>18</a:t>
                </a:r>
                <a:r>
                  <a:rPr lang="en-GB" sz="2000" dirty="0">
                    <a:solidFill>
                      <a:schemeClr val="tx1"/>
                    </a:solidFill>
                  </a:rPr>
                  <a:t>F-FDG 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GB" sz="2000" baseline="-25000">
                        <a:solidFill>
                          <a:schemeClr val="tx1"/>
                        </a:solidFill>
                      </a:rPr>
                      <m:t>S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for the urinary bladder contents is 0.24 because</a:t>
                </a:r>
                <a:endParaRPr lang="en-GB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sz="2000">
                            <a:solidFill>
                              <a:schemeClr val="tx1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GB" sz="2000" baseline="-25000">
                            <a:solidFill>
                              <a:schemeClr val="tx1"/>
                            </a:solidFill>
                          </a:rPr>
                          <m:t>S</m:t>
                        </m:r>
                      </m:e>
                    </m:nary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= 0.8 x 0.075 + 0.8 x 0.225 = 0.24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10687"/>
                <a:ext cx="8305800" cy="918668"/>
              </a:xfrm>
              <a:prstGeom prst="rect">
                <a:avLst/>
              </a:prstGeom>
              <a:blipFill rotWithShape="0">
                <a:blip r:embed="rId4"/>
                <a:stretch>
                  <a:fillRect l="-4475" t="-12583" b="-642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68946"/>
      </p:ext>
    </p:extLst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b="4687"/>
          <a:stretch/>
        </p:blipFill>
        <p:spPr bwMode="auto">
          <a:xfrm>
            <a:off x="5867400" y="2920861"/>
            <a:ext cx="3196971" cy="309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521623" y="1828800"/>
            <a:ext cx="5246932" cy="2377063"/>
            <a:chOff x="1902234" y="1772816"/>
            <a:chExt cx="5246932" cy="23770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234" y="1772816"/>
              <a:ext cx="5246932" cy="237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1979712" y="2158405"/>
              <a:ext cx="4032448" cy="430887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dash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ktangel 8"/>
            <p:cNvSpPr/>
            <p:nvPr/>
          </p:nvSpPr>
          <p:spPr bwMode="auto">
            <a:xfrm>
              <a:off x="6516216" y="2158406"/>
              <a:ext cx="576064" cy="430887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dash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084168" y="2850633"/>
              <a:ext cx="349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179513" y="404813"/>
                <a:ext cx="8856984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Cumulated activity per unit of administered activity –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0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000" b="1" baseline="-250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US" sz="40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</m:oMath>
                </a14:m>
                <a:r>
                  <a:rPr lang="en-US" sz="4000" b="1" baseline="-250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en-US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(h)</a:t>
                </a:r>
                <a:endParaRPr lang="en-US" sz="4000" b="1" baseline="-25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404813"/>
                <a:ext cx="8856984" cy="1143000"/>
              </a:xfrm>
              <a:prstGeom prst="rect">
                <a:avLst/>
              </a:prstGeom>
              <a:blipFill rotWithShape="0">
                <a:blip r:embed="rId4"/>
                <a:stretch>
                  <a:fillRect t="-18085" b="-351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539552" y="4293096"/>
                <a:ext cx="4995112" cy="1681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Manually calculating or inserting all biokinetic data to an internal dosimetric computer program will generate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b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/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baseline="-25000" dirty="0">
                    <a:solidFill>
                      <a:schemeClr val="tx1"/>
                    </a:solidFill>
                    <a:effectLst/>
                  </a:rPr>
                  <a:t>0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for the source organs</a:t>
                </a:r>
                <a:endParaRPr lang="en-US" sz="2400" baseline="-25000" dirty="0">
                  <a:solidFill>
                    <a:schemeClr val="tx1"/>
                  </a:solidFill>
                  <a:effectLst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293096"/>
                <a:ext cx="4995112" cy="1681079"/>
              </a:xfrm>
              <a:prstGeom prst="rect">
                <a:avLst/>
              </a:prstGeom>
              <a:blipFill rotWithShape="0">
                <a:blip r:embed="rId5"/>
                <a:stretch>
                  <a:fillRect l="-1954" t="-2536" r="-1954" b="-23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5768555" y="5995627"/>
                <a:ext cx="2880320" cy="551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ctr" eaLnBrk="1" hangingPunct="1">
                  <a:buNone/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ICRP uses the computer program IDAC to calculate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400" baseline="-25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14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endParaRPr lang="en-US" sz="1400" baseline="-25000" dirty="0">
                  <a:solidFill>
                    <a:schemeClr val="tx1"/>
                  </a:solidFill>
                  <a:effectLst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555" y="5995627"/>
                <a:ext cx="2880320" cy="551169"/>
              </a:xfrm>
              <a:prstGeom prst="rect">
                <a:avLst/>
              </a:prstGeom>
              <a:blipFill rotWithShape="0">
                <a:blip r:embed="rId6"/>
                <a:stretch>
                  <a:fillRect t="-2222" r="-1057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939999"/>
      </p:ext>
    </p:extLst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179513" y="404813"/>
                <a:ext cx="782148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Absorbed doses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𝑮𝒚</m:t>
                    </m:r>
                  </m:oMath>
                </a14:m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404813"/>
                <a:ext cx="7821487" cy="1143000"/>
              </a:xfrm>
              <a:prstGeom prst="rect">
                <a:avLst/>
              </a:prstGeom>
              <a:blipFill rotWithShape="0">
                <a:blip r:embed="rId2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7620"/>
            <a:ext cx="3782420" cy="406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1403648" y="5373216"/>
                <a:ext cx="7056784" cy="792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:r>
                  <a:rPr lang="en-GB" sz="2400" dirty="0">
                    <a:solidFill>
                      <a:schemeClr val="tx1"/>
                    </a:solidFill>
                  </a:rPr>
                  <a:t>Absorbed doses are presented in alphabetic order in </a:t>
                </a:r>
                <a:r>
                  <a:rPr lang="en-GB" sz="2400" dirty="0" err="1">
                    <a:solidFill>
                      <a:schemeClr val="tx1"/>
                    </a:solidFill>
                  </a:rPr>
                  <a:t>gray</a:t>
                </a:r>
                <a:r>
                  <a:rPr lang="en-GB" sz="2400" dirty="0">
                    <a:solidFill>
                      <a:schemeClr val="tx1"/>
                    </a:solidFill>
                  </a:rPr>
                  <a:t> per administered activity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𝑚𝐺𝑦</m:t>
                    </m:r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𝑀𝐵𝑞</m:t>
                    </m:r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.  </a:t>
                </a:r>
                <a:endParaRPr lang="en-GB" sz="2400" baseline="-25000" dirty="0">
                  <a:solidFill>
                    <a:schemeClr val="tx1"/>
                  </a:solidFill>
                  <a:effectLst/>
                </a:endParaRPr>
              </a:p>
              <a:p>
                <a:pPr marL="0" indent="0" eaLnBrk="1" hangingPunct="1">
                  <a:buNone/>
                  <a:defRPr/>
                </a:pPr>
                <a:endParaRPr lang="en-GB" sz="2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5373216"/>
                <a:ext cx="7056784" cy="792088"/>
              </a:xfrm>
              <a:prstGeom prst="rect">
                <a:avLst/>
              </a:prstGeom>
              <a:blipFill rotWithShape="0">
                <a:blip r:embed="rId4"/>
                <a:stretch>
                  <a:fillRect l="-1295" t="-5385" r="-1036" b="-22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ktangel 2"/>
          <p:cNvSpPr/>
          <p:nvPr/>
        </p:nvSpPr>
        <p:spPr>
          <a:xfrm>
            <a:off x="5426772" y="1552052"/>
            <a:ext cx="3614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a typeface="Cambria" panose="02040503050406030204" pitchFamily="18" charset="0"/>
              </a:rPr>
              <a:t>The results of previous slides have led up to a user friendly table to calculate absorbed dose and effective dose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86696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4" b="-216"/>
          <a:stretch/>
        </p:blipFill>
        <p:spPr bwMode="auto">
          <a:xfrm>
            <a:off x="1274975" y="2335735"/>
            <a:ext cx="666606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 bwMode="auto">
              <a:xfrm>
                <a:off x="179513" y="404813"/>
                <a:ext cx="8856984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Effective dose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𝒎𝑺𝒗</m:t>
                    </m:r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GB" sz="40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𝑴𝑩𝒒</m:t>
                    </m:r>
                  </m:oMath>
                </a14:m>
                <a:r>
                  <a:rPr lang="en-GB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3" y="404813"/>
                <a:ext cx="8856984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ak pil 5"/>
          <p:cNvCxnSpPr/>
          <p:nvPr/>
        </p:nvCxnSpPr>
        <p:spPr bwMode="auto">
          <a:xfrm>
            <a:off x="1600200" y="2209800"/>
            <a:ext cx="1752600" cy="2236265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7583" y="1487256"/>
            <a:ext cx="5567039" cy="6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Tissue weighting factors used in the calculation of effective doses are applied to all age groups</a:t>
            </a:r>
            <a:r>
              <a:rPr lang="en-GB" sz="2000" dirty="0"/>
              <a:t>.</a:t>
            </a:r>
            <a:endParaRPr lang="en-GB" sz="2000" baseline="-25000" dirty="0">
              <a:solidFill>
                <a:schemeClr val="accent1"/>
              </a:solidFill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1305455" y="4495800"/>
            <a:ext cx="6635580" cy="304800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11074"/>
      </p:ext>
    </p:extLst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7848872" cy="2232248"/>
          </a:xfrm>
        </p:spPr>
        <p:txBody>
          <a:bodyPr/>
          <a:lstStyle/>
          <a:p>
            <a:r>
              <a:rPr lang="en-GB" dirty="0"/>
              <a:t>You are invited to use this lesson for training and to apply them in practice but not for commercial purposes.</a:t>
            </a:r>
          </a:p>
          <a:p>
            <a:r>
              <a:rPr lang="en-GB" dirty="0"/>
              <a:t>good luck enjoy reading Publication 128!</a:t>
            </a:r>
          </a:p>
        </p:txBody>
      </p:sp>
    </p:spTree>
    <p:extLst>
      <p:ext uri="{BB962C8B-B14F-4D97-AF65-F5344CB8AC3E}">
        <p14:creationId xmlns:p14="http://schemas.microsoft.com/office/powerpoint/2010/main" val="187682232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RP Log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2834" y="1905000"/>
            <a:ext cx="6678166" cy="2133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sp>
        <p:nvSpPr>
          <p:cNvPr id="8195" name="Text Placeholder 17"/>
          <p:cNvSpPr>
            <a:spLocks noGrp="1"/>
          </p:cNvSpPr>
          <p:nvPr>
            <p:ph type="body" idx="1"/>
          </p:nvPr>
        </p:nvSpPr>
        <p:spPr>
          <a:xfrm>
            <a:off x="0" y="5181600"/>
            <a:ext cx="9144000" cy="533400"/>
          </a:xfrm>
        </p:spPr>
        <p:txBody>
          <a:bodyPr/>
          <a:lstStyle/>
          <a:p>
            <a:pPr algn="ctr"/>
            <a:r>
              <a:rPr lang="en-US" altLang="en-US" u="sng"/>
              <a:t>www.icrp.org</a:t>
            </a:r>
            <a:endParaRPr lang="en-CA" altLang="en-US" u="sng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048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is it important to know what happens to the radiopharmaceuticals?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919287" y="2133600"/>
            <a:ext cx="7843713" cy="424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To estimate the absorbed dose to different organs and tissues.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To be able to compare different examination techniques.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To achieve adequate optimisation.  </a:t>
            </a:r>
          </a:p>
        </p:txBody>
      </p:sp>
    </p:spTree>
    <p:extLst>
      <p:ext uri="{BB962C8B-B14F-4D97-AF65-F5344CB8AC3E}">
        <p14:creationId xmlns:p14="http://schemas.microsoft.com/office/powerpoint/2010/main" val="2099464223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134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228600" y="949054"/>
            <a:ext cx="8762999" cy="2335930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1:Quantification of the activity in organs and tissues at various times after administration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224136"/>
          </a:xfrm>
        </p:spPr>
        <p:txBody>
          <a:bodyPr/>
          <a:lstStyle/>
          <a:p>
            <a:pPr lvl="1"/>
            <a:r>
              <a:rPr lang="en-GB" dirty="0"/>
              <a:t>- Collecting images and calculating activity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892072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8463" y="134788"/>
            <a:ext cx="8134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Biokinetic &amp; </a:t>
            </a:r>
            <a:r>
              <a:rPr lang="en-GB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dosimetric</a:t>
            </a: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studies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5234" y="980728"/>
            <a:ext cx="851016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Are preferably made on healthy volunteers.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Measurements start at the injection and continue until most of the activity has left the body, either by radioactive decay or by biological elimination.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From all the measurements a biokinetic model is generated (often based on the mean values of the participants).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The biokinetic model is assumed to be valid for a general population.</a:t>
            </a:r>
          </a:p>
        </p:txBody>
      </p:sp>
    </p:spTree>
    <p:extLst>
      <p:ext uri="{BB962C8B-B14F-4D97-AF65-F5344CB8AC3E}">
        <p14:creationId xmlns:p14="http://schemas.microsoft.com/office/powerpoint/2010/main" val="3082106364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5" y="197768"/>
            <a:ext cx="70552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Biokinetic &amp; </a:t>
            </a: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dosimetric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3796" y="1368731"/>
            <a:ext cx="864920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</a:rPr>
              <a:t>Relevant organs and tissues are outlined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in the images, which are taken at various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times after injection.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</a:rPr>
              <a:t>In this way it is possible to define time activity curves for the organ and tissues of interest. If enough data are available, a compartment model describing the biokinetics of the radiopharmaceutical is created.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</a:rPr>
              <a:t>However, in most cases only descriptive models can be created due to limited available information.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197" name="Picture 2" descr="C:\Users\166755\Desktop\ICRP\ICRP 106 PP-presentation och annex E (handdoser)\kompmodel (fake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-1" r="4471" b="19057"/>
          <a:stretch/>
        </p:blipFill>
        <p:spPr bwMode="auto">
          <a:xfrm>
            <a:off x="7130166" y="37633"/>
            <a:ext cx="1980278" cy="231757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62801" y="2355209"/>
            <a:ext cx="1945703" cy="5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An compartmental model.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26839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196752"/>
                <a:ext cx="8840028" cy="3168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The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in an organ or tissue can usually be described by a sum of exponentials</a:t>
                </a:r>
              </a:p>
              <a:p>
                <a:pPr marL="457200" lvl="1" indent="0" eaLnBrk="1" hangingPunct="1">
                  <a:buNone/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None/>
                  <a:defRPr/>
                </a:pPr>
                <a:endParaRPr lang="en-GB" sz="16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spcBef>
                    <a:spcPts val="0"/>
                  </a:spcBef>
                  <a:buNone/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are the fraction and biological constant of the exponential component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respectively,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is the physical decay constant of the radionuclide.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is the number of exponential terms in the sum.</a:t>
                </a:r>
              </a:p>
              <a:p>
                <a:pPr marL="0" indent="0" eaLnBrk="1" hangingPunct="1">
                  <a:spcBef>
                    <a:spcPts val="0"/>
                  </a:spcBef>
                  <a:buNone/>
                  <a:defRPr/>
                </a:pPr>
                <a:br>
                  <a:rPr lang="en-GB" sz="2000" dirty="0">
                    <a:solidFill>
                      <a:srgbClr val="FF0000"/>
                    </a:solidFill>
                  </a:rPr>
                </a:br>
                <a:r>
                  <a:rPr lang="en-GB" dirty="0">
                    <a:solidFill>
                      <a:schemeClr val="tx1"/>
                    </a:solidFill>
                  </a:rPr>
                  <a:t>   </a:t>
                </a:r>
              </a:p>
              <a:p>
                <a:pPr eaLnBrk="1" hangingPunct="1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196752"/>
                <a:ext cx="8840028" cy="3168352"/>
              </a:xfrm>
              <a:prstGeom prst="rect">
                <a:avLst/>
              </a:prstGeom>
              <a:blipFill rotWithShape="0">
                <a:blip r:embed="rId2"/>
                <a:stretch>
                  <a:fillRect l="-1586" t="-2500" r="-15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8463" y="197768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 activity over time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3582229" cy="183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2" y="4876800"/>
                <a:ext cx="5257798" cy="137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CCCCFF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eaLnBrk="1" hangingPunct="1">
                  <a:spcBef>
                    <a:spcPts val="0"/>
                  </a:spcBef>
                  <a:buNone/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In the case of a compartmental model,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is equal to the number of model compartments,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are functions of the transfer rate coefficients of the model</a:t>
                </a:r>
                <a:r>
                  <a:rPr lang="en-GB" sz="1600" dirty="0">
                    <a:solidFill>
                      <a:schemeClr val="tx1"/>
                    </a:solidFill>
                  </a:rPr>
                  <a:t>.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eaLnBrk="1" hangingPunct="1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63" y="4191000"/>
                <a:ext cx="4343400" cy="1939037"/>
              </a:xfrm>
              <a:prstGeom prst="rect">
                <a:avLst/>
              </a:prstGeom>
              <a:blipFill rotWithShape="0">
                <a:blip r:embed="rId4"/>
                <a:stretch>
                  <a:fillRect l="-1403" r="-168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026248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463" y="404813"/>
            <a:ext cx="8421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Compartmental modelling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17550" y="1547813"/>
            <a:ext cx="80311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ICRP has a number of standardised models for different parts of the body.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   </a:t>
            </a: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78" y="3023915"/>
            <a:ext cx="367188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6" y="2971800"/>
            <a:ext cx="28289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8976" y="5367065"/>
            <a:ext cx="2828925" cy="3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ICRP Publ. 30 GI-tract model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81337" y="5367065"/>
            <a:ext cx="4635500" cy="3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CCF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GB" sz="1600" dirty="0">
                <a:solidFill>
                  <a:schemeClr val="accent5">
                    <a:lumMod val="10000"/>
                  </a:schemeClr>
                </a:solidFill>
              </a:rPr>
              <a:t>ICRP Publ. 53 Liver and biliary excretion model</a:t>
            </a:r>
          </a:p>
        </p:txBody>
      </p:sp>
    </p:spTree>
    <p:extLst>
      <p:ext uri="{BB962C8B-B14F-4D97-AF65-F5344CB8AC3E}">
        <p14:creationId xmlns:p14="http://schemas.microsoft.com/office/powerpoint/2010/main" val="3584676330"/>
      </p:ext>
    </p:extLst>
  </p:cSld>
  <p:clrMapOvr>
    <a:masterClrMapping/>
  </p:clrMapOvr>
  <p:transition spd="med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1920</Words>
  <Application>Microsoft Office PowerPoint</Application>
  <PresentationFormat>Bildspel på skärmen (4:3)</PresentationFormat>
  <Paragraphs>173</Paragraphs>
  <Slides>38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9" baseType="lpstr">
      <vt:lpstr>MS PGothic</vt:lpstr>
      <vt:lpstr>MS PGothic</vt:lpstr>
      <vt:lpstr>Arial</vt:lpstr>
      <vt:lpstr>Arial Rubriker</vt:lpstr>
      <vt:lpstr>Calibri</vt:lpstr>
      <vt:lpstr>Cambria</vt:lpstr>
      <vt:lpstr>Cambria Math</vt:lpstr>
      <vt:lpstr>Times New Roman</vt:lpstr>
      <vt:lpstr>Wingdings</vt:lpstr>
      <vt:lpstr>Wingdings 2</vt:lpstr>
      <vt:lpstr>Flow</vt:lpstr>
      <vt:lpstr>Radiation Dose to Patients from Radiopharmaceuticals</vt:lpstr>
      <vt:lpstr>Previous ICRP Publications on  Radiation Dose to Patients from Radiopharmaceuticals</vt:lpstr>
      <vt:lpstr>PowerPoint-presentation</vt:lpstr>
      <vt:lpstr>PowerPoint-presentation</vt:lpstr>
      <vt:lpstr>Part 1:Quantification of the activity in organs and tissues at various times after administration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Part 2: Phantoms, absorbed dose to organs/tissues and effective dose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Thank you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Martin Andersson</dc:creator>
  <cp:lastModifiedBy>Martin Andersson</cp:lastModifiedBy>
  <cp:revision>302</cp:revision>
  <dcterms:created xsi:type="dcterms:W3CDTF">2006-08-16T00:00:00Z</dcterms:created>
  <dcterms:modified xsi:type="dcterms:W3CDTF">2017-05-03T09:38:58Z</dcterms:modified>
</cp:coreProperties>
</file>