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Override3.xml" ContentType="application/vnd.openxmlformats-officedocument.themeOverride+xml"/>
  <Override PartName="/ppt/theme/themeOverride4.xml" ContentType="application/vnd.openxmlformats-officedocument.themeOverrid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omments/comment1.xml" ContentType="application/vnd.openxmlformats-officedocument.presentationml.comments+xml"/>
  <Override PartName="/ppt/theme/themeOverride5.xml" ContentType="application/vnd.openxmlformats-officedocument.themeOverride+xml"/>
  <Override PartName="/ppt/comments/comment2.xml" ContentType="application/vnd.openxmlformats-officedocument.presentationml.comments+xml"/>
  <Override PartName="/ppt/theme/themeOverride6.xml" ContentType="application/vnd.openxmlformats-officedocument.themeOverride+xml"/>
  <Override PartName="/ppt/theme/themeOverride7.xml" ContentType="application/vnd.openxmlformats-officedocument.themeOverride+xml"/>
  <Override PartName="/ppt/theme/themeOverride8.xml" ContentType="application/vnd.openxmlformats-officedocument.themeOverr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76" r:id="rId1"/>
    <p:sldMasterId id="2147484094" r:id="rId2"/>
  </p:sldMasterIdLst>
  <p:notesMasterIdLst>
    <p:notesMasterId r:id="rId38"/>
  </p:notesMasterIdLst>
  <p:handoutMasterIdLst>
    <p:handoutMasterId r:id="rId39"/>
  </p:handoutMasterIdLst>
  <p:sldIdLst>
    <p:sldId id="378" r:id="rId3"/>
    <p:sldId id="375" r:id="rId4"/>
    <p:sldId id="377" r:id="rId5"/>
    <p:sldId id="379" r:id="rId6"/>
    <p:sldId id="380" r:id="rId7"/>
    <p:sldId id="381" r:id="rId8"/>
    <p:sldId id="383" r:id="rId9"/>
    <p:sldId id="385" r:id="rId10"/>
    <p:sldId id="386" r:id="rId11"/>
    <p:sldId id="387" r:id="rId12"/>
    <p:sldId id="393" r:id="rId13"/>
    <p:sldId id="388" r:id="rId14"/>
    <p:sldId id="427" r:id="rId15"/>
    <p:sldId id="425" r:id="rId16"/>
    <p:sldId id="424" r:id="rId17"/>
    <p:sldId id="426" r:id="rId18"/>
    <p:sldId id="394" r:id="rId19"/>
    <p:sldId id="419" r:id="rId20"/>
    <p:sldId id="412" r:id="rId21"/>
    <p:sldId id="397" r:id="rId22"/>
    <p:sldId id="398" r:id="rId23"/>
    <p:sldId id="399" r:id="rId24"/>
    <p:sldId id="401" r:id="rId25"/>
    <p:sldId id="420" r:id="rId26"/>
    <p:sldId id="413" r:id="rId27"/>
    <p:sldId id="403" r:id="rId28"/>
    <p:sldId id="423" r:id="rId29"/>
    <p:sldId id="405" r:id="rId30"/>
    <p:sldId id="406" r:id="rId31"/>
    <p:sldId id="402" r:id="rId32"/>
    <p:sldId id="407" r:id="rId33"/>
    <p:sldId id="408" r:id="rId34"/>
    <p:sldId id="409" r:id="rId35"/>
    <p:sldId id="416" r:id="rId36"/>
    <p:sldId id="363" r:id="rId37"/>
  </p:sldIdLst>
  <p:sldSz cx="9144000" cy="6858000" type="screen4x3"/>
  <p:notesSz cx="6797675" cy="9926638"/>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iller, Donald" initials="DLM" lastIdx="17" clrIdx="0">
    <p:extLst/>
  </p:cmAuthor>
  <p:cmAuthor id="2" name="Pedro Ortiz Lopez" initials="POL"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2890" autoAdjust="0"/>
    <p:restoredTop sz="84568" autoAdjust="0"/>
  </p:normalViewPr>
  <p:slideViewPr>
    <p:cSldViewPr>
      <p:cViewPr>
        <p:scale>
          <a:sx n="64" d="100"/>
          <a:sy n="64" d="100"/>
        </p:scale>
        <p:origin x="-1248" y="72"/>
      </p:cViewPr>
      <p:guideLst>
        <p:guide orient="horz" pos="2160"/>
        <p:guide pos="2880"/>
      </p:guideLst>
    </p:cSldViewPr>
  </p:slideViewPr>
  <p:notesTextViewPr>
    <p:cViewPr>
      <p:scale>
        <a:sx n="100" d="100"/>
        <a:sy n="100" d="100"/>
      </p:scale>
      <p:origin x="0" y="0"/>
    </p:cViewPr>
  </p:notesTextViewPr>
  <p:sorterViewPr>
    <p:cViewPr>
      <p:scale>
        <a:sx n="182" d="100"/>
        <a:sy n="182" d="100"/>
      </p:scale>
      <p:origin x="0" y="33864"/>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handoutMaster" Target="handoutMasters/handoutMaster1.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commentAuthors" Target="commentAuthor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theme" Target="theme/theme1.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9-01-29T07:19:32.345" idx="4">
    <p:pos x="987" y="499"/>
    <p:text>Slide order rearranged and slide renumbered.</p:text>
    <p:extLst>
      <p:ext uri="{C676402C-5697-4E1C-873F-D02D1690AC5C}">
        <p15:threadingInfo xmlns:p15="http://schemas.microsoft.com/office/powerpoint/2012/main" timeZoneBias="300"/>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19-01-29T07:26:50.071" idx="9">
    <p:pos x="5524" y="1536"/>
    <p:text>I made this a separate bullet. The languag is unchanged.</p:text>
    <p:extLst>
      <p:ext uri="{C676402C-5697-4E1C-873F-D02D1690AC5C}">
        <p15:threadingInfo xmlns:p15="http://schemas.microsoft.com/office/powerpoint/2012/main" timeZoneBias="30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xmlns="" id="{147053DF-CCD4-41FA-8486-BD327DD3CDD7}"/>
              </a:ext>
            </a:extLst>
          </p:cNvPr>
          <p:cNvSpPr>
            <a:spLocks noGrp="1"/>
          </p:cNvSpPr>
          <p:nvPr>
            <p:ph type="hdr" sz="quarter"/>
          </p:nvPr>
        </p:nvSpPr>
        <p:spPr>
          <a:xfrm>
            <a:off x="0" y="0"/>
            <a:ext cx="2946400" cy="495300"/>
          </a:xfrm>
          <a:prstGeom prst="rect">
            <a:avLst/>
          </a:prstGeom>
        </p:spPr>
        <p:txBody>
          <a:bodyPr vert="horz" lIns="96661" tIns="48331" rIns="96661" bIns="48331" rtlCol="0"/>
          <a:lstStyle>
            <a:lvl1pPr algn="l" fontAlgn="auto">
              <a:spcBef>
                <a:spcPts val="0"/>
              </a:spcBef>
              <a:spcAft>
                <a:spcPts val="0"/>
              </a:spcAft>
              <a:defRPr sz="1300">
                <a:latin typeface="+mn-lt"/>
                <a:cs typeface="+mn-cs"/>
              </a:defRPr>
            </a:lvl1pPr>
          </a:lstStyle>
          <a:p>
            <a:pPr>
              <a:defRPr/>
            </a:pPr>
            <a:endParaRPr lang="en-CA"/>
          </a:p>
        </p:txBody>
      </p:sp>
      <p:sp>
        <p:nvSpPr>
          <p:cNvPr id="3" name="Date Placeholder 2">
            <a:extLst>
              <a:ext uri="{FF2B5EF4-FFF2-40B4-BE49-F238E27FC236}">
                <a16:creationId xmlns:a16="http://schemas.microsoft.com/office/drawing/2014/main" xmlns="" id="{5F60140A-CDAD-4A0F-9C2F-76FD3843195F}"/>
              </a:ext>
            </a:extLst>
          </p:cNvPr>
          <p:cNvSpPr>
            <a:spLocks noGrp="1"/>
          </p:cNvSpPr>
          <p:nvPr>
            <p:ph type="dt" sz="quarter" idx="1"/>
          </p:nvPr>
        </p:nvSpPr>
        <p:spPr>
          <a:xfrm>
            <a:off x="3851275" y="0"/>
            <a:ext cx="2944813" cy="495300"/>
          </a:xfrm>
          <a:prstGeom prst="rect">
            <a:avLst/>
          </a:prstGeom>
        </p:spPr>
        <p:txBody>
          <a:bodyPr vert="horz" lIns="96661" tIns="48331" rIns="96661" bIns="48331" rtlCol="0"/>
          <a:lstStyle>
            <a:lvl1pPr algn="r" fontAlgn="auto">
              <a:spcBef>
                <a:spcPts val="0"/>
              </a:spcBef>
              <a:spcAft>
                <a:spcPts val="0"/>
              </a:spcAft>
              <a:defRPr sz="1300">
                <a:latin typeface="+mn-lt"/>
                <a:cs typeface="+mn-cs"/>
              </a:defRPr>
            </a:lvl1pPr>
          </a:lstStyle>
          <a:p>
            <a:pPr>
              <a:defRPr/>
            </a:pPr>
            <a:fld id="{807F03CF-7F3D-47AB-B72B-AD928368A32C}" type="datetimeFigureOut">
              <a:rPr lang="en-US"/>
              <a:pPr>
                <a:defRPr/>
              </a:pPr>
              <a:t>4/17/2019</a:t>
            </a:fld>
            <a:endParaRPr lang="en-CA"/>
          </a:p>
        </p:txBody>
      </p:sp>
      <p:sp>
        <p:nvSpPr>
          <p:cNvPr id="4" name="Footer Placeholder 3">
            <a:extLst>
              <a:ext uri="{FF2B5EF4-FFF2-40B4-BE49-F238E27FC236}">
                <a16:creationId xmlns:a16="http://schemas.microsoft.com/office/drawing/2014/main" xmlns="" id="{65B0EE32-3FA2-4FAD-BAB7-E568CFF4B2FF}"/>
              </a:ext>
            </a:extLst>
          </p:cNvPr>
          <p:cNvSpPr>
            <a:spLocks noGrp="1"/>
          </p:cNvSpPr>
          <p:nvPr>
            <p:ph type="ftr" sz="quarter" idx="2"/>
          </p:nvPr>
        </p:nvSpPr>
        <p:spPr>
          <a:xfrm>
            <a:off x="0" y="9429750"/>
            <a:ext cx="2946400" cy="495300"/>
          </a:xfrm>
          <a:prstGeom prst="rect">
            <a:avLst/>
          </a:prstGeom>
        </p:spPr>
        <p:txBody>
          <a:bodyPr vert="horz" lIns="96661" tIns="48331" rIns="96661" bIns="48331" rtlCol="0" anchor="b"/>
          <a:lstStyle>
            <a:lvl1pPr algn="l" fontAlgn="auto">
              <a:spcBef>
                <a:spcPts val="0"/>
              </a:spcBef>
              <a:spcAft>
                <a:spcPts val="0"/>
              </a:spcAft>
              <a:defRPr sz="1300">
                <a:latin typeface="+mn-lt"/>
                <a:cs typeface="+mn-cs"/>
              </a:defRPr>
            </a:lvl1pPr>
          </a:lstStyle>
          <a:p>
            <a:pPr>
              <a:defRPr/>
            </a:pPr>
            <a:endParaRPr lang="en-CA"/>
          </a:p>
        </p:txBody>
      </p:sp>
      <p:sp>
        <p:nvSpPr>
          <p:cNvPr id="5" name="Slide Number Placeholder 4">
            <a:extLst>
              <a:ext uri="{FF2B5EF4-FFF2-40B4-BE49-F238E27FC236}">
                <a16:creationId xmlns:a16="http://schemas.microsoft.com/office/drawing/2014/main" xmlns="" id="{0BDED393-6E1B-4495-980E-BED11F418C34}"/>
              </a:ext>
            </a:extLst>
          </p:cNvPr>
          <p:cNvSpPr>
            <a:spLocks noGrp="1"/>
          </p:cNvSpPr>
          <p:nvPr>
            <p:ph type="sldNum" sz="quarter" idx="3"/>
          </p:nvPr>
        </p:nvSpPr>
        <p:spPr>
          <a:xfrm>
            <a:off x="3851275" y="9429750"/>
            <a:ext cx="2944813" cy="495300"/>
          </a:xfrm>
          <a:prstGeom prst="rect">
            <a:avLst/>
          </a:prstGeom>
        </p:spPr>
        <p:txBody>
          <a:bodyPr vert="horz" wrap="square" lIns="96661" tIns="48331" rIns="96661" bIns="48331" numCol="1" anchor="b" anchorCtr="0" compatLnSpc="1">
            <a:prstTxWarp prst="textNoShape">
              <a:avLst/>
            </a:prstTxWarp>
          </a:bodyPr>
          <a:lstStyle>
            <a:lvl1pPr algn="r">
              <a:defRPr sz="1300">
                <a:latin typeface="Calibri" panose="020F0502020204030204" pitchFamily="34" charset="0"/>
              </a:defRPr>
            </a:lvl1pPr>
          </a:lstStyle>
          <a:p>
            <a:fld id="{E37F2FC3-0EC3-4475-94CF-4F5FBD505A77}" type="slidenum">
              <a:rPr lang="en-CA" altLang="en-US"/>
              <a:pPr/>
              <a:t>‹Nº›</a:t>
            </a:fld>
            <a:endParaRPr lang="en-CA" altLang="en-US"/>
          </a:p>
        </p:txBody>
      </p:sp>
    </p:spTree>
    <p:extLst>
      <p:ext uri="{BB962C8B-B14F-4D97-AF65-F5344CB8AC3E}">
        <p14:creationId xmlns:p14="http://schemas.microsoft.com/office/powerpoint/2010/main" val="44351301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xmlns="" id="{C7902E41-F172-4834-8854-01073047140F}"/>
              </a:ext>
            </a:extLst>
          </p:cNvPr>
          <p:cNvSpPr>
            <a:spLocks noGrp="1"/>
          </p:cNvSpPr>
          <p:nvPr>
            <p:ph type="hdr" sz="quarter"/>
          </p:nvPr>
        </p:nvSpPr>
        <p:spPr>
          <a:xfrm>
            <a:off x="0" y="0"/>
            <a:ext cx="2946400" cy="495300"/>
          </a:xfrm>
          <a:prstGeom prst="rect">
            <a:avLst/>
          </a:prstGeom>
        </p:spPr>
        <p:txBody>
          <a:bodyPr vert="horz" lIns="96661" tIns="48331" rIns="96661" bIns="48331" rtlCol="0"/>
          <a:lstStyle>
            <a:lvl1pPr algn="l" fontAlgn="auto">
              <a:spcBef>
                <a:spcPts val="0"/>
              </a:spcBef>
              <a:spcAft>
                <a:spcPts val="0"/>
              </a:spcAft>
              <a:defRPr sz="1300">
                <a:latin typeface="+mn-lt"/>
                <a:cs typeface="+mn-cs"/>
              </a:defRPr>
            </a:lvl1pPr>
          </a:lstStyle>
          <a:p>
            <a:pPr>
              <a:defRPr/>
            </a:pPr>
            <a:endParaRPr lang="en-CA"/>
          </a:p>
        </p:txBody>
      </p:sp>
      <p:sp>
        <p:nvSpPr>
          <p:cNvPr id="3" name="Date Placeholder 2">
            <a:extLst>
              <a:ext uri="{FF2B5EF4-FFF2-40B4-BE49-F238E27FC236}">
                <a16:creationId xmlns:a16="http://schemas.microsoft.com/office/drawing/2014/main" xmlns="" id="{917E92E8-D7F8-4BD1-BA3A-8E8FE348E6B5}"/>
              </a:ext>
            </a:extLst>
          </p:cNvPr>
          <p:cNvSpPr>
            <a:spLocks noGrp="1"/>
          </p:cNvSpPr>
          <p:nvPr>
            <p:ph type="dt" idx="1"/>
          </p:nvPr>
        </p:nvSpPr>
        <p:spPr>
          <a:xfrm>
            <a:off x="3851275" y="0"/>
            <a:ext cx="2944813" cy="495300"/>
          </a:xfrm>
          <a:prstGeom prst="rect">
            <a:avLst/>
          </a:prstGeom>
        </p:spPr>
        <p:txBody>
          <a:bodyPr vert="horz" lIns="96661" tIns="48331" rIns="96661" bIns="48331" rtlCol="0"/>
          <a:lstStyle>
            <a:lvl1pPr algn="r" fontAlgn="auto">
              <a:spcBef>
                <a:spcPts val="0"/>
              </a:spcBef>
              <a:spcAft>
                <a:spcPts val="0"/>
              </a:spcAft>
              <a:defRPr sz="1300">
                <a:latin typeface="+mn-lt"/>
                <a:cs typeface="+mn-cs"/>
              </a:defRPr>
            </a:lvl1pPr>
          </a:lstStyle>
          <a:p>
            <a:pPr>
              <a:defRPr/>
            </a:pPr>
            <a:fld id="{CC2D87BD-DC23-4AFF-A635-F26A8D3BC953}" type="datetimeFigureOut">
              <a:rPr lang="en-US"/>
              <a:pPr>
                <a:defRPr/>
              </a:pPr>
              <a:t>4/17/2019</a:t>
            </a:fld>
            <a:endParaRPr lang="en-CA"/>
          </a:p>
        </p:txBody>
      </p:sp>
      <p:sp>
        <p:nvSpPr>
          <p:cNvPr id="4" name="Slide Image Placeholder 3">
            <a:extLst>
              <a:ext uri="{FF2B5EF4-FFF2-40B4-BE49-F238E27FC236}">
                <a16:creationId xmlns:a16="http://schemas.microsoft.com/office/drawing/2014/main" xmlns="" id="{6F75E66D-D53A-4314-8599-906B740715C7}"/>
              </a:ext>
            </a:extLst>
          </p:cNvPr>
          <p:cNvSpPr>
            <a:spLocks noGrp="1" noRot="1" noChangeAspect="1"/>
          </p:cNvSpPr>
          <p:nvPr>
            <p:ph type="sldImg" idx="2"/>
          </p:nvPr>
        </p:nvSpPr>
        <p:spPr>
          <a:xfrm>
            <a:off x="919163" y="746125"/>
            <a:ext cx="4959350" cy="3721100"/>
          </a:xfrm>
          <a:prstGeom prst="rect">
            <a:avLst/>
          </a:prstGeom>
          <a:noFill/>
          <a:ln w="12700">
            <a:solidFill>
              <a:prstClr val="black"/>
            </a:solidFill>
          </a:ln>
        </p:spPr>
        <p:txBody>
          <a:bodyPr vert="horz" lIns="96661" tIns="48331" rIns="96661" bIns="48331" rtlCol="0" anchor="ctr"/>
          <a:lstStyle/>
          <a:p>
            <a:pPr lvl="0"/>
            <a:endParaRPr lang="en-CA" noProof="0"/>
          </a:p>
        </p:txBody>
      </p:sp>
      <p:sp>
        <p:nvSpPr>
          <p:cNvPr id="5" name="Notes Placeholder 4">
            <a:extLst>
              <a:ext uri="{FF2B5EF4-FFF2-40B4-BE49-F238E27FC236}">
                <a16:creationId xmlns:a16="http://schemas.microsoft.com/office/drawing/2014/main" xmlns="" id="{48F3B328-0B32-4E21-B2D9-2E5BA26AA63B}"/>
              </a:ext>
            </a:extLst>
          </p:cNvPr>
          <p:cNvSpPr>
            <a:spLocks noGrp="1"/>
          </p:cNvSpPr>
          <p:nvPr>
            <p:ph type="body" sz="quarter" idx="3"/>
          </p:nvPr>
        </p:nvSpPr>
        <p:spPr>
          <a:xfrm>
            <a:off x="679450" y="4714875"/>
            <a:ext cx="5438775" cy="4465638"/>
          </a:xfrm>
          <a:prstGeom prst="rect">
            <a:avLst/>
          </a:prstGeom>
        </p:spPr>
        <p:txBody>
          <a:bodyPr vert="horz" lIns="96661" tIns="48331" rIns="96661" bIns="48331"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CA" noProof="0"/>
          </a:p>
        </p:txBody>
      </p:sp>
      <p:sp>
        <p:nvSpPr>
          <p:cNvPr id="6" name="Footer Placeholder 5">
            <a:extLst>
              <a:ext uri="{FF2B5EF4-FFF2-40B4-BE49-F238E27FC236}">
                <a16:creationId xmlns:a16="http://schemas.microsoft.com/office/drawing/2014/main" xmlns="" id="{D85759A1-E898-4A19-BE70-A70C8780BA55}"/>
              </a:ext>
            </a:extLst>
          </p:cNvPr>
          <p:cNvSpPr>
            <a:spLocks noGrp="1"/>
          </p:cNvSpPr>
          <p:nvPr>
            <p:ph type="ftr" sz="quarter" idx="4"/>
          </p:nvPr>
        </p:nvSpPr>
        <p:spPr>
          <a:xfrm>
            <a:off x="0" y="9429750"/>
            <a:ext cx="2946400" cy="495300"/>
          </a:xfrm>
          <a:prstGeom prst="rect">
            <a:avLst/>
          </a:prstGeom>
        </p:spPr>
        <p:txBody>
          <a:bodyPr vert="horz" lIns="96661" tIns="48331" rIns="96661" bIns="48331" rtlCol="0" anchor="b"/>
          <a:lstStyle>
            <a:lvl1pPr algn="l" fontAlgn="auto">
              <a:spcBef>
                <a:spcPts val="0"/>
              </a:spcBef>
              <a:spcAft>
                <a:spcPts val="0"/>
              </a:spcAft>
              <a:defRPr sz="1300">
                <a:latin typeface="+mn-lt"/>
                <a:cs typeface="+mn-cs"/>
              </a:defRPr>
            </a:lvl1pPr>
          </a:lstStyle>
          <a:p>
            <a:pPr>
              <a:defRPr/>
            </a:pPr>
            <a:endParaRPr lang="en-CA"/>
          </a:p>
        </p:txBody>
      </p:sp>
      <p:sp>
        <p:nvSpPr>
          <p:cNvPr id="7" name="Slide Number Placeholder 6">
            <a:extLst>
              <a:ext uri="{FF2B5EF4-FFF2-40B4-BE49-F238E27FC236}">
                <a16:creationId xmlns:a16="http://schemas.microsoft.com/office/drawing/2014/main" xmlns="" id="{636CB92E-9022-4ECE-B440-32C154785330}"/>
              </a:ext>
            </a:extLst>
          </p:cNvPr>
          <p:cNvSpPr>
            <a:spLocks noGrp="1"/>
          </p:cNvSpPr>
          <p:nvPr>
            <p:ph type="sldNum" sz="quarter" idx="5"/>
          </p:nvPr>
        </p:nvSpPr>
        <p:spPr>
          <a:xfrm>
            <a:off x="3851275" y="9429750"/>
            <a:ext cx="2944813" cy="495300"/>
          </a:xfrm>
          <a:prstGeom prst="rect">
            <a:avLst/>
          </a:prstGeom>
        </p:spPr>
        <p:txBody>
          <a:bodyPr vert="horz" wrap="square" lIns="96661" tIns="48331" rIns="96661" bIns="48331" numCol="1" anchor="b" anchorCtr="0" compatLnSpc="1">
            <a:prstTxWarp prst="textNoShape">
              <a:avLst/>
            </a:prstTxWarp>
          </a:bodyPr>
          <a:lstStyle>
            <a:lvl1pPr algn="r">
              <a:defRPr sz="1300">
                <a:latin typeface="Calibri" panose="020F0502020204030204" pitchFamily="34" charset="0"/>
              </a:defRPr>
            </a:lvl1pPr>
          </a:lstStyle>
          <a:p>
            <a:fld id="{9F4FC113-7E7B-49DA-A14C-713BAF506C83}" type="slidenum">
              <a:rPr lang="en-CA" altLang="en-US"/>
              <a:pPr/>
              <a:t>‹Nº›</a:t>
            </a:fld>
            <a:endParaRPr lang="en-CA" altLang="en-US"/>
          </a:p>
        </p:txBody>
      </p:sp>
    </p:spTree>
    <p:extLst>
      <p:ext uri="{BB962C8B-B14F-4D97-AF65-F5344CB8AC3E}">
        <p14:creationId xmlns:p14="http://schemas.microsoft.com/office/powerpoint/2010/main" val="267388982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a:extLst>
              <a:ext uri="{FF2B5EF4-FFF2-40B4-BE49-F238E27FC236}">
                <a16:creationId xmlns:a16="http://schemas.microsoft.com/office/drawing/2014/main" xmlns="" id="{3C4CBBDA-DF9F-4E66-A241-611619B5070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03" name="Notes Placeholder 2">
            <a:extLst>
              <a:ext uri="{FF2B5EF4-FFF2-40B4-BE49-F238E27FC236}">
                <a16:creationId xmlns:a16="http://schemas.microsoft.com/office/drawing/2014/main" xmlns="" id="{72FA009D-604E-4D51-8F2B-0941429A98F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CA" altLang="en-US">
              <a:ea typeface="ＭＳ Ｐゴシック" panose="020B0600070205080204" pitchFamily="34" charset="-128"/>
            </a:endParaRPr>
          </a:p>
        </p:txBody>
      </p:sp>
      <p:sp>
        <p:nvSpPr>
          <p:cNvPr id="32772" name="Slide Number Placeholder 3">
            <a:extLst>
              <a:ext uri="{FF2B5EF4-FFF2-40B4-BE49-F238E27FC236}">
                <a16:creationId xmlns:a16="http://schemas.microsoft.com/office/drawing/2014/main" xmlns="" id="{7742AAE6-5BFF-4712-AA8E-CEB694E731DC}"/>
              </a:ext>
            </a:extLst>
          </p:cNvPr>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fld id="{05B07935-F44F-4A3D-8540-BFA8B40BF9C9}" type="slidenum">
              <a:rPr lang="en-CA" altLang="en-US" sz="1300">
                <a:solidFill>
                  <a:srgbClr val="000000"/>
                </a:solidFill>
                <a:ea typeface="ＭＳ Ｐゴシック" panose="020B0600070205080204" pitchFamily="34" charset="-128"/>
              </a:rPr>
              <a:pPr eaLnBrk="1" hangingPunct="1">
                <a:spcBef>
                  <a:spcPct val="0"/>
                </a:spcBef>
              </a:pPr>
              <a:t>1</a:t>
            </a:fld>
            <a:endParaRPr lang="en-CA" altLang="en-US" sz="1300">
              <a:solidFill>
                <a:srgbClr val="000000"/>
              </a:solidFill>
              <a:ea typeface="ＭＳ Ｐゴシック" panose="020B0600070205080204" pitchFamily="34"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a:extLst>
              <a:ext uri="{FF2B5EF4-FFF2-40B4-BE49-F238E27FC236}">
                <a16:creationId xmlns:a16="http://schemas.microsoft.com/office/drawing/2014/main" xmlns="" id="{FA3BDC81-44CD-4FC3-A122-3AEDB732790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Notes Placeholder 2">
            <a:extLst>
              <a:ext uri="{FF2B5EF4-FFF2-40B4-BE49-F238E27FC236}">
                <a16:creationId xmlns:a16="http://schemas.microsoft.com/office/drawing/2014/main" xmlns="" id="{B9F7464E-0E8D-4BAF-8CB3-C1D3F4CB51C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CA" altLang="es-ES"/>
          </a:p>
        </p:txBody>
      </p:sp>
      <p:sp>
        <p:nvSpPr>
          <p:cNvPr id="11268" name="Slide Number Placeholder 3">
            <a:extLst>
              <a:ext uri="{FF2B5EF4-FFF2-40B4-BE49-F238E27FC236}">
                <a16:creationId xmlns:a16="http://schemas.microsoft.com/office/drawing/2014/main" xmlns="" id="{A7D7B30D-1C66-4E01-95C7-F7447EBD9F01}"/>
              </a:ext>
            </a:extLst>
          </p:cNvPr>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5CCF7ADA-2129-49F5-AF01-C276C596959F}" type="slidenum">
              <a:rPr lang="en-CA" altLang="es-ES">
                <a:latin typeface="Calibri" panose="020F0502020204030204" pitchFamily="34" charset="0"/>
              </a:rPr>
              <a:pPr eaLnBrk="1" hangingPunct="1"/>
              <a:t>2</a:t>
            </a:fld>
            <a:endParaRPr lang="en-CA" altLang="es-ES">
              <a:latin typeface="Calibri" panose="020F050202020403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1 Marcador de imagen de diapositiva">
            <a:extLst>
              <a:ext uri="{FF2B5EF4-FFF2-40B4-BE49-F238E27FC236}">
                <a16:creationId xmlns:a16="http://schemas.microsoft.com/office/drawing/2014/main" xmlns="" id="{B9214F0B-5B4C-4629-AE51-36C17392AC6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3251" name="2 Marcador de notas">
            <a:extLst>
              <a:ext uri="{FF2B5EF4-FFF2-40B4-BE49-F238E27FC236}">
                <a16:creationId xmlns:a16="http://schemas.microsoft.com/office/drawing/2014/main" xmlns="" id="{ED854761-2579-42A5-B03F-12E165C9B36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s-ES" altLang="en-US"/>
          </a:p>
        </p:txBody>
      </p:sp>
      <p:sp>
        <p:nvSpPr>
          <p:cNvPr id="4" name="3 Marcador de número de diapositiva">
            <a:extLst>
              <a:ext uri="{FF2B5EF4-FFF2-40B4-BE49-F238E27FC236}">
                <a16:creationId xmlns:a16="http://schemas.microsoft.com/office/drawing/2014/main" xmlns="" id="{0D5B7C20-CEC5-4DC8-804D-8A579D92DE61}"/>
              </a:ext>
            </a:extLst>
          </p:cNvPr>
          <p:cNvSpPr>
            <a:spLocks noGrp="1"/>
          </p:cNvSpPr>
          <p:nvPr>
            <p:ph type="sldNum" sz="quarter" idx="5"/>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9E183E8B-9861-42F3-98FB-61D76E6CAA4B}" type="slidenum">
              <a:rPr lang="en-CA" altLang="en-US">
                <a:latin typeface="Calibri" panose="020F0502020204030204" pitchFamily="34" charset="0"/>
              </a:rPr>
              <a:pPr eaLnBrk="1" hangingPunct="1"/>
              <a:t>3</a:t>
            </a:fld>
            <a:endParaRPr lang="en-CA" altLang="en-US">
              <a:latin typeface="Calibri" panose="020F050202020403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a:extLst>
              <a:ext uri="{FF2B5EF4-FFF2-40B4-BE49-F238E27FC236}">
                <a16:creationId xmlns:a16="http://schemas.microsoft.com/office/drawing/2014/main" xmlns="" id="{8E703F4F-AF10-4472-A16E-81247D4730C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Notes Placeholder 2">
            <a:extLst>
              <a:ext uri="{FF2B5EF4-FFF2-40B4-BE49-F238E27FC236}">
                <a16:creationId xmlns:a16="http://schemas.microsoft.com/office/drawing/2014/main" xmlns="" id="{FB359FF8-E5AB-4AD2-A31B-F0FACADD71B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CA" altLang="es-ES"/>
          </a:p>
        </p:txBody>
      </p:sp>
      <p:sp>
        <p:nvSpPr>
          <p:cNvPr id="12292" name="Slide Number Placeholder 3">
            <a:extLst>
              <a:ext uri="{FF2B5EF4-FFF2-40B4-BE49-F238E27FC236}">
                <a16:creationId xmlns:a16="http://schemas.microsoft.com/office/drawing/2014/main" xmlns="" id="{5C2D4F0D-642E-4CBA-ACCD-BE8AEA05A258}"/>
              </a:ext>
            </a:extLst>
          </p:cNvPr>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7C66CE2C-147A-4120-B05B-1130E28FA142}" type="slidenum">
              <a:rPr lang="en-CA" altLang="es-ES">
                <a:latin typeface="Calibri" panose="020F0502020204030204" pitchFamily="34" charset="0"/>
              </a:rPr>
              <a:pPr eaLnBrk="1" hangingPunct="1"/>
              <a:t>35</a:t>
            </a:fld>
            <a:endParaRPr lang="en-CA" altLang="es-ES">
              <a:latin typeface="Calibri" panose="020F050202020403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Master" Target="../slideMasters/slideMaster1.xml"/><Relationship Id="rId1" Type="http://schemas.openxmlformats.org/officeDocument/2006/relationships/themeOverride" Target="../theme/themeOverride1.xml"/><Relationship Id="rId4" Type="http://schemas.openxmlformats.org/officeDocument/2006/relationships/image" Target="../media/image4.gif"/></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slideMaster" Target="../slideMasters/slideMaster2.xml"/><Relationship Id="rId1" Type="http://schemas.openxmlformats.org/officeDocument/2006/relationships/themeOverride" Target="../theme/themeOverride3.xml"/><Relationship Id="rId4" Type="http://schemas.openxmlformats.org/officeDocument/2006/relationships/image" Target="../media/image4.gif"/></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slideMaster" Target="../slideMasters/slideMaster2.xml"/><Relationship Id="rId1" Type="http://schemas.openxmlformats.org/officeDocument/2006/relationships/themeOverride" Target="../theme/themeOverride4.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blipFill dpi="0" rotWithShape="0">
          <a:blip r:embed="rId3"/>
          <a:srcRect/>
          <a:stretch>
            <a:fillRect/>
          </a:stretch>
        </a:blipFill>
        <a:effectLst/>
      </p:bgPr>
    </p:bg>
    <p:spTree>
      <p:nvGrpSpPr>
        <p:cNvPr id="1" name=""/>
        <p:cNvGrpSpPr/>
        <p:nvPr/>
      </p:nvGrpSpPr>
      <p:grpSpPr>
        <a:xfrm>
          <a:off x="0" y="0"/>
          <a:ext cx="0" cy="0"/>
          <a:chOff x="0" y="0"/>
          <a:chExt cx="0" cy="0"/>
        </a:xfrm>
      </p:grpSpPr>
      <p:pic>
        <p:nvPicPr>
          <p:cNvPr id="5" name="Picture 4" descr="ICRP Logo.gif">
            <a:extLst>
              <a:ext uri="{FF2B5EF4-FFF2-40B4-BE49-F238E27FC236}">
                <a16:creationId xmlns:a16="http://schemas.microsoft.com/office/drawing/2014/main" xmlns="" id="{BF7F5D34-0A3B-4C88-967D-D47FC00E2062}"/>
              </a:ext>
            </a:extLst>
          </p:cNvPr>
          <p:cNvPicPr>
            <a:picLocks noChangeAspect="1"/>
          </p:cNvPicPr>
          <p:nvPr userDrawn="1"/>
        </p:nvPicPr>
        <p:blipFill>
          <a:blip r:embed="rId4" cstate="print">
            <a:clrChange>
              <a:clrFrom>
                <a:srgbClr val="FFFFFF"/>
              </a:clrFrom>
              <a:clrTo>
                <a:srgbClr val="FFFFFF">
                  <a:alpha val="0"/>
                </a:srgbClr>
              </a:clrTo>
            </a:clrChange>
          </a:blip>
          <a:stretch>
            <a:fillRect/>
          </a:stretch>
        </p:blipFill>
        <p:spPr>
          <a:xfrm>
            <a:off x="76200" y="76200"/>
            <a:ext cx="4267200" cy="1363323"/>
          </a:xfrm>
          <a:prstGeom prst="rect">
            <a:avLst/>
          </a:prstGeom>
          <a:effectLst>
            <a:innerShdw blurRad="63500" dist="50800" dir="2700000">
              <a:prstClr val="black">
                <a:alpha val="50000"/>
              </a:prstClr>
            </a:innerShdw>
            <a:reflection blurRad="6350" stA="50000" endA="300" endPos="55000" dir="5400000" sy="-100000" algn="bl" rotWithShape="0"/>
          </a:effectLst>
        </p:spPr>
      </p:pic>
      <p:cxnSp>
        <p:nvCxnSpPr>
          <p:cNvPr id="6" name="Straight Connector 5">
            <a:extLst>
              <a:ext uri="{FF2B5EF4-FFF2-40B4-BE49-F238E27FC236}">
                <a16:creationId xmlns:a16="http://schemas.microsoft.com/office/drawing/2014/main" xmlns="" id="{E4512046-55E3-4879-92E6-4F31BE387447}"/>
              </a:ext>
            </a:extLst>
          </p:cNvPr>
          <p:cNvCxnSpPr/>
          <p:nvPr userDrawn="1"/>
        </p:nvCxnSpPr>
        <p:spPr>
          <a:xfrm>
            <a:off x="0" y="3200400"/>
            <a:ext cx="8382000" cy="1588"/>
          </a:xfrm>
          <a:prstGeom prst="line">
            <a:avLst/>
          </a:prstGeom>
          <a:ln w="25400" cap="rnd"/>
        </p:spPr>
        <p:style>
          <a:lnRef idx="1">
            <a:schemeClr val="accent1"/>
          </a:lnRef>
          <a:fillRef idx="0">
            <a:schemeClr val="accent1"/>
          </a:fillRef>
          <a:effectRef idx="0">
            <a:schemeClr val="accent1"/>
          </a:effectRef>
          <a:fontRef idx="minor">
            <a:schemeClr val="tx1"/>
          </a:fontRef>
        </p:style>
      </p:cxnSp>
      <p:sp>
        <p:nvSpPr>
          <p:cNvPr id="9" name="Title 8"/>
          <p:cNvSpPr>
            <a:spLocks noGrp="1"/>
          </p:cNvSpPr>
          <p:nvPr>
            <p:ph type="ctrTitle"/>
          </p:nvPr>
        </p:nvSpPr>
        <p:spPr>
          <a:xfrm>
            <a:off x="533400" y="1371600"/>
            <a:ext cx="7851648" cy="1828800"/>
          </a:xfrm>
          <a:ln>
            <a:noFill/>
          </a:ln>
        </p:spPr>
        <p:txBody>
          <a:bodyPr tIns="0" rIns="18288" anchor="b">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4800" b="1">
                <a:ln>
                  <a:noFill/>
                </a:ln>
                <a:solidFill>
                  <a:schemeClr val="accent3">
                    <a:tint val="90000"/>
                    <a:satMod val="120000"/>
                  </a:schemeClr>
                </a:solidFill>
                <a:effectLst>
                  <a:outerShdw blurRad="38100" dist="25400" dir="5400000" algn="tl" rotWithShape="0">
                    <a:srgbClr val="000000">
                      <a:alpha val="43000"/>
                    </a:srgbClr>
                  </a:outerShdw>
                </a:effectLst>
                <a:latin typeface="Arial" pitchFamily="34" charset="0"/>
                <a:ea typeface="+mj-ea"/>
                <a:cs typeface="Arial" pitchFamily="34" charset="0"/>
              </a:defRPr>
            </a:lvl1pPr>
          </a:lstStyle>
          <a:p>
            <a:r>
              <a:rPr lang="en-US" dirty="0"/>
              <a:t>Click to edit Master title style</a:t>
            </a:r>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dirty="0"/>
              <a:t>Click to edit Master subtitle style</a:t>
            </a:r>
          </a:p>
        </p:txBody>
      </p:sp>
      <p:sp>
        <p:nvSpPr>
          <p:cNvPr id="32" name="Text Placeholder 31"/>
          <p:cNvSpPr>
            <a:spLocks noGrp="1"/>
          </p:cNvSpPr>
          <p:nvPr>
            <p:ph type="body" sz="quarter" idx="10"/>
          </p:nvPr>
        </p:nvSpPr>
        <p:spPr>
          <a:xfrm>
            <a:off x="533400" y="5257800"/>
            <a:ext cx="7848600" cy="838200"/>
          </a:xfrm>
        </p:spPr>
        <p:txBody>
          <a:bodyPr>
            <a:normAutofit/>
          </a:bodyPr>
          <a:lstStyle>
            <a:lvl1pPr algn="r">
              <a:buNone/>
              <a:defRPr sz="1600"/>
            </a:lvl1pPr>
          </a:lstStyle>
          <a:p>
            <a:pPr lvl="0"/>
            <a:r>
              <a:rPr lang="en-US"/>
              <a:t>Click to edit Master text styles</a:t>
            </a:r>
          </a:p>
        </p:txBody>
      </p:sp>
    </p:spTree>
    <p:extLst>
      <p:ext uri="{BB962C8B-B14F-4D97-AF65-F5344CB8AC3E}">
        <p14:creationId xmlns:p14="http://schemas.microsoft.com/office/powerpoint/2010/main" val="2208028834"/>
      </p:ext>
    </p:extLst>
  </p:cSld>
  <p:clrMapOvr>
    <a:overrideClrMapping bg1="dk1" tx1="lt1" bg2="dk2" tx2="lt2" accent1="accent1" accent2="accent2" accent3="accent3" accent4="accent4" accent5="accent5" accent6="accent6" hlink="hlink" folHlink="folHlink"/>
  </p:clrMapOvr>
  <p:transition spd="med">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xmlns="" id="{027D6AE9-A50A-494B-A334-142E27E172A3}"/>
              </a:ext>
            </a:extLst>
          </p:cNvPr>
          <p:cNvSpPr/>
          <p:nvPr userDrawn="1"/>
        </p:nvSpPr>
        <p:spPr>
          <a:xfrm>
            <a:off x="304800" y="457200"/>
            <a:ext cx="2438400" cy="5638800"/>
          </a:xfrm>
          <a:prstGeom prst="rect">
            <a:avLst/>
          </a:prstGeom>
          <a:solidFill>
            <a:schemeClr val="accent1">
              <a:lumMod val="75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algn="ctr">
              <a:defRPr/>
            </a:pPr>
            <a:endParaRPr lang="en-CA" altLang="de-DE">
              <a:solidFill>
                <a:srgbClr val="FFFFFF"/>
              </a:solidFill>
            </a:endParaRPr>
          </a:p>
        </p:txBody>
      </p:sp>
      <p:cxnSp>
        <p:nvCxnSpPr>
          <p:cNvPr id="6" name="Straight Connector 5">
            <a:extLst>
              <a:ext uri="{FF2B5EF4-FFF2-40B4-BE49-F238E27FC236}">
                <a16:creationId xmlns:a16="http://schemas.microsoft.com/office/drawing/2014/main" xmlns="" id="{0F5AE68B-E9D2-48F1-97D4-54FA0C6A4822}"/>
              </a:ext>
            </a:extLst>
          </p:cNvPr>
          <p:cNvCxnSpPr/>
          <p:nvPr userDrawn="1"/>
        </p:nvCxnSpPr>
        <p:spPr>
          <a:xfrm rot="5400000">
            <a:off x="-266700" y="3162300"/>
            <a:ext cx="6326188" cy="1588"/>
          </a:xfrm>
          <a:prstGeom prst="line">
            <a:avLst/>
          </a:prstGeom>
          <a:ln w="25400" cap="rnd"/>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381000" y="514352"/>
            <a:ext cx="2286000" cy="1162050"/>
          </a:xfrm>
        </p:spPr>
        <p:txBody>
          <a:bodyPr anchor="b">
            <a:noAutofit/>
          </a:bodyPr>
          <a:lstStyle>
            <a:lvl1pPr algn="l" rtl="0">
              <a:spcBef>
                <a:spcPct val="0"/>
              </a:spcBef>
              <a:buNone/>
              <a:defRPr sz="2600" b="0">
                <a:ln>
                  <a:noFill/>
                </a:ln>
                <a:solidFill>
                  <a:schemeClr val="tx2">
                    <a:lumMod val="20000"/>
                    <a:lumOff val="80000"/>
                  </a:schemeClr>
                </a:solidFill>
                <a:effectLst/>
                <a:latin typeface="Arial" pitchFamily="34" charset="0"/>
                <a:ea typeface="+mj-ea"/>
                <a:cs typeface="Arial" pitchFamily="34" charset="0"/>
              </a:defRPr>
            </a:lvl1pPr>
          </a:lstStyle>
          <a:p>
            <a:r>
              <a:rPr lang="en-US" dirty="0"/>
              <a:t>Click to edit Master title style</a:t>
            </a:r>
          </a:p>
        </p:txBody>
      </p:sp>
      <p:sp>
        <p:nvSpPr>
          <p:cNvPr id="3" name="Text Placeholder 2"/>
          <p:cNvSpPr>
            <a:spLocks noGrp="1"/>
          </p:cNvSpPr>
          <p:nvPr>
            <p:ph type="body" idx="2"/>
          </p:nvPr>
        </p:nvSpPr>
        <p:spPr>
          <a:xfrm>
            <a:off x="381000" y="1676400"/>
            <a:ext cx="2286000" cy="4343400"/>
          </a:xfrm>
        </p:spPr>
        <p:txBody>
          <a:bodyPr lIns="18288" rIns="18288"/>
          <a:lstStyle>
            <a:lvl1pPr marL="0" indent="0" algn="l">
              <a:buNone/>
              <a:defRPr sz="1400">
                <a:solidFill>
                  <a:schemeClr val="bg1"/>
                </a:solidFill>
              </a:defRPr>
            </a:lvl1pPr>
            <a:lvl2pPr indent="0" algn="l">
              <a:buNone/>
              <a:defRPr sz="1200"/>
            </a:lvl2pPr>
            <a:lvl3pPr indent="0" algn="l">
              <a:buNone/>
              <a:defRPr sz="1000"/>
            </a:lvl3pPr>
            <a:lvl4pPr indent="0" algn="l">
              <a:buNone/>
              <a:defRPr sz="900"/>
            </a:lvl4pPr>
            <a:lvl5pPr indent="0" algn="l">
              <a:buNone/>
              <a:defRPr sz="900"/>
            </a:lvl5pPr>
          </a:lstStyle>
          <a:p>
            <a:pPr lvl="0"/>
            <a:r>
              <a:rPr lang="en-US" dirty="0"/>
              <a:t>Click to edit Master text styles</a:t>
            </a:r>
          </a:p>
        </p:txBody>
      </p:sp>
      <p:sp>
        <p:nvSpPr>
          <p:cNvPr id="4" name="Content Placeholder 3"/>
          <p:cNvSpPr>
            <a:spLocks noGrp="1"/>
          </p:cNvSpPr>
          <p:nvPr>
            <p:ph sz="half" idx="1"/>
          </p:nvPr>
        </p:nvSpPr>
        <p:spPr>
          <a:xfrm>
            <a:off x="3048000" y="533400"/>
            <a:ext cx="5638800" cy="5791200"/>
          </a:xfrm>
        </p:spPr>
        <p:txBody>
          <a:bodyPr tIns="0"/>
          <a:lstStyle>
            <a:lvl1pPr>
              <a:defRPr sz="2800"/>
            </a:lvl1pPr>
            <a:lvl2pPr>
              <a:defRPr sz="2600"/>
            </a:lvl2pPr>
            <a:lvl3pPr>
              <a:defRPr sz="2400"/>
            </a:lvl3pPr>
            <a:lvl4pPr>
              <a:defRPr sz="2000"/>
            </a:lvl4pPr>
            <a:lvl5pPr>
              <a:defRPr sz="18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Slide Number Placeholder 6">
            <a:extLst>
              <a:ext uri="{FF2B5EF4-FFF2-40B4-BE49-F238E27FC236}">
                <a16:creationId xmlns:a16="http://schemas.microsoft.com/office/drawing/2014/main" xmlns="" id="{6BA11C73-3A1B-436B-8215-0262D72F3378}"/>
              </a:ext>
            </a:extLst>
          </p:cNvPr>
          <p:cNvSpPr>
            <a:spLocks noGrp="1"/>
          </p:cNvSpPr>
          <p:nvPr>
            <p:ph type="sldNum" sz="quarter" idx="10"/>
          </p:nvPr>
        </p:nvSpPr>
        <p:spPr/>
        <p:txBody>
          <a:bodyPr/>
          <a:lstStyle>
            <a:lvl1pPr>
              <a:defRPr/>
            </a:lvl1pPr>
          </a:lstStyle>
          <a:p>
            <a:fld id="{24A41E11-51F4-449B-85BC-F7E2065B8821}" type="slidenum">
              <a:rPr lang="en-CA" altLang="en-US"/>
              <a:pPr/>
              <a:t>‹Nº›</a:t>
            </a:fld>
            <a:endParaRPr lang="en-CA" altLang="en-US"/>
          </a:p>
        </p:txBody>
      </p:sp>
    </p:spTree>
    <p:extLst>
      <p:ext uri="{BB962C8B-B14F-4D97-AF65-F5344CB8AC3E}">
        <p14:creationId xmlns:p14="http://schemas.microsoft.com/office/powerpoint/2010/main" val="3385156733"/>
      </p:ext>
    </p:extLst>
  </p:cSld>
  <p:clrMapOvr>
    <a:masterClrMapping/>
  </p:clrMapOvr>
  <p:transition spd="med">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Header">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t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40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Arial" pitchFamily="34" charset="0"/>
                <a:ea typeface="+mj-ea"/>
                <a:cs typeface="Arial" pitchFamily="34" charset="0"/>
              </a:defRPr>
            </a:lvl1pPr>
          </a:lstStyle>
          <a:p>
            <a:r>
              <a:rPr lang="en-US" dirty="0"/>
              <a:t>Click to edit Master title style</a:t>
            </a:r>
          </a:p>
        </p:txBody>
      </p:sp>
      <p:sp>
        <p:nvSpPr>
          <p:cNvPr id="3" name="Text Placeholder 2"/>
          <p:cNvSpPr>
            <a:spLocks noGrp="1"/>
          </p:cNvSpPr>
          <p:nvPr>
            <p:ph type="body" idx="1"/>
          </p:nvPr>
        </p:nvSpPr>
        <p:spPr>
          <a:xfrm>
            <a:off x="530352" y="2704664"/>
            <a:ext cx="7772400" cy="1509712"/>
          </a:xfrm>
        </p:spPr>
        <p:txBody>
          <a:bodyPr lIns="45720" rIns="45720">
            <a:normAutofit/>
          </a:bodyPr>
          <a:lstStyle>
            <a:lvl1pPr marL="0" indent="0">
              <a:buNone/>
              <a:defRPr sz="24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dirty="0"/>
              <a:t>Click to edit Master text styles</a:t>
            </a:r>
          </a:p>
        </p:txBody>
      </p:sp>
      <p:sp>
        <p:nvSpPr>
          <p:cNvPr id="4" name="Slide Number Placeholder 5">
            <a:extLst>
              <a:ext uri="{FF2B5EF4-FFF2-40B4-BE49-F238E27FC236}">
                <a16:creationId xmlns:a16="http://schemas.microsoft.com/office/drawing/2014/main" xmlns="" id="{BB2B19FB-8310-4E0F-9D79-08DF240E78BB}"/>
              </a:ext>
            </a:extLst>
          </p:cNvPr>
          <p:cNvSpPr>
            <a:spLocks noGrp="1"/>
          </p:cNvSpPr>
          <p:nvPr>
            <p:ph type="sldNum" sz="quarter" idx="10"/>
          </p:nvPr>
        </p:nvSpPr>
        <p:spPr/>
        <p:txBody>
          <a:bodyPr/>
          <a:lstStyle>
            <a:lvl1pPr>
              <a:defRPr>
                <a:solidFill>
                  <a:srgbClr val="D1EAEE"/>
                </a:solidFill>
              </a:defRPr>
            </a:lvl1pPr>
          </a:lstStyle>
          <a:p>
            <a:fld id="{B958DC23-90D3-4726-A500-FD921657915C}" type="slidenum">
              <a:rPr lang="en-US" altLang="en-US"/>
              <a:pPr/>
              <a:t>‹Nº›</a:t>
            </a:fld>
            <a:endParaRPr lang="en-US" altLang="en-US"/>
          </a:p>
        </p:txBody>
      </p:sp>
    </p:spTree>
    <p:extLst>
      <p:ext uri="{BB962C8B-B14F-4D97-AF65-F5344CB8AC3E}">
        <p14:creationId xmlns:p14="http://schemas.microsoft.com/office/powerpoint/2010/main" val="4119344490"/>
      </p:ext>
    </p:extLst>
  </p:cSld>
  <p:clrMapOvr>
    <a:overrideClrMapping bg1="dk1" tx1="lt1" bg2="dk2" tx2="lt2" accent1="accent1" accent2="accent2" accent3="accent3" accent4="accent4" accent5="accent5" accent6="accent6" hlink="hlink" folHlink="folHlink"/>
  </p:clrMapOvr>
  <p:transition spd="med">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lstStyle/>
          <a:p>
            <a:r>
              <a:rPr lang="en-US" dirty="0"/>
              <a:t>Click to edit Master title style</a:t>
            </a:r>
          </a:p>
        </p:txBody>
      </p:sp>
      <p:sp>
        <p:nvSpPr>
          <p:cNvPr id="3" name="Content Placeholder 2"/>
          <p:cNvSpPr>
            <a:spLocks noGrp="1"/>
          </p:cNvSpPr>
          <p:nvPr>
            <p:ph idx="1"/>
          </p:nvPr>
        </p:nvSpPr>
        <p:spPr>
          <a:xfrm>
            <a:off x="457200" y="1600200"/>
            <a:ext cx="8229600" cy="47244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Slide Number Placeholder 5">
            <a:extLst>
              <a:ext uri="{FF2B5EF4-FFF2-40B4-BE49-F238E27FC236}">
                <a16:creationId xmlns:a16="http://schemas.microsoft.com/office/drawing/2014/main" xmlns="" id="{BE4226D1-3A3D-4E65-A40E-ABDB28E48A46}"/>
              </a:ext>
            </a:extLst>
          </p:cNvPr>
          <p:cNvSpPr>
            <a:spLocks noGrp="1"/>
          </p:cNvSpPr>
          <p:nvPr>
            <p:ph type="sldNum" sz="quarter" idx="10"/>
          </p:nvPr>
        </p:nvSpPr>
        <p:spPr/>
        <p:txBody>
          <a:bodyPr/>
          <a:lstStyle>
            <a:lvl1pPr>
              <a:defRPr/>
            </a:lvl1pPr>
          </a:lstStyle>
          <a:p>
            <a:fld id="{57CA17C0-310A-4323-844C-B035898265A0}" type="slidenum">
              <a:rPr lang="en-US" altLang="en-US"/>
              <a:pPr/>
              <a:t>‹Nº›</a:t>
            </a:fld>
            <a:endParaRPr lang="en-US" altLang="en-US"/>
          </a:p>
        </p:txBody>
      </p:sp>
    </p:spTree>
    <p:extLst>
      <p:ext uri="{BB962C8B-B14F-4D97-AF65-F5344CB8AC3E}">
        <p14:creationId xmlns:p14="http://schemas.microsoft.com/office/powerpoint/2010/main" val="3602302646"/>
      </p:ext>
    </p:extLst>
  </p:cSld>
  <p:clrMapOvr>
    <a:masterClrMapping/>
  </p:clrMapOvr>
  <p:transition spd="med">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lstStyle/>
          <a:p>
            <a:r>
              <a:rPr lang="en-US"/>
              <a:t>Click to edit Master title style</a:t>
            </a:r>
          </a:p>
        </p:txBody>
      </p:sp>
      <p:sp>
        <p:nvSpPr>
          <p:cNvPr id="3" name="Content Placeholder 2"/>
          <p:cNvSpPr>
            <a:spLocks noGrp="1"/>
          </p:cNvSpPr>
          <p:nvPr>
            <p:ph sz="half" idx="1"/>
          </p:nvPr>
        </p:nvSpPr>
        <p:spPr>
          <a:xfrm>
            <a:off x="457200" y="1600201"/>
            <a:ext cx="4038600" cy="4724400"/>
          </a:xfrm>
        </p:spPr>
        <p:txBody>
          <a:bodyPr/>
          <a:lstStyle>
            <a:lvl1pPr>
              <a:defRPr sz="26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1"/>
            <a:ext cx="4038600" cy="4724400"/>
          </a:xfrm>
        </p:spPr>
        <p:txBody>
          <a:bodyPr/>
          <a:lstStyle>
            <a:lvl1pPr>
              <a:defRPr sz="26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17">
            <a:extLst>
              <a:ext uri="{FF2B5EF4-FFF2-40B4-BE49-F238E27FC236}">
                <a16:creationId xmlns:a16="http://schemas.microsoft.com/office/drawing/2014/main" xmlns="" id="{5693F102-F247-4B9D-AD86-C367754C7922}"/>
              </a:ext>
            </a:extLst>
          </p:cNvPr>
          <p:cNvSpPr>
            <a:spLocks noGrp="1"/>
          </p:cNvSpPr>
          <p:nvPr>
            <p:ph type="sldNum" sz="quarter" idx="10"/>
          </p:nvPr>
        </p:nvSpPr>
        <p:spPr/>
        <p:txBody>
          <a:bodyPr/>
          <a:lstStyle>
            <a:lvl1pPr>
              <a:defRPr/>
            </a:lvl1pPr>
          </a:lstStyle>
          <a:p>
            <a:fld id="{0AB03D41-A1CD-410C-9BCE-6BE87FB4BF3E}" type="slidenum">
              <a:rPr lang="en-CA" altLang="en-US"/>
              <a:pPr/>
              <a:t>‹Nº›</a:t>
            </a:fld>
            <a:endParaRPr lang="en-CA" altLang="en-US"/>
          </a:p>
        </p:txBody>
      </p:sp>
    </p:spTree>
    <p:extLst>
      <p:ext uri="{BB962C8B-B14F-4D97-AF65-F5344CB8AC3E}">
        <p14:creationId xmlns:p14="http://schemas.microsoft.com/office/powerpoint/2010/main" val="680801384"/>
      </p:ext>
    </p:extLst>
  </p:cSld>
  <p:clrMapOvr>
    <a:masterClrMapping/>
  </p:clrMapOvr>
  <p:transition spd="med">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xmlns="" id="{36AB8655-78BD-48A9-AB47-0A8700279632}"/>
              </a:ext>
            </a:extLst>
          </p:cNvPr>
          <p:cNvSpPr/>
          <p:nvPr userDrawn="1"/>
        </p:nvSpPr>
        <p:spPr>
          <a:xfrm>
            <a:off x="304800" y="457200"/>
            <a:ext cx="2438400" cy="5638800"/>
          </a:xfrm>
          <a:prstGeom prst="rect">
            <a:avLst/>
          </a:prstGeom>
          <a:solidFill>
            <a:schemeClr val="accent1">
              <a:lumMod val="75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CA"/>
          </a:p>
        </p:txBody>
      </p:sp>
      <p:cxnSp>
        <p:nvCxnSpPr>
          <p:cNvPr id="6" name="Straight Connector 5">
            <a:extLst>
              <a:ext uri="{FF2B5EF4-FFF2-40B4-BE49-F238E27FC236}">
                <a16:creationId xmlns:a16="http://schemas.microsoft.com/office/drawing/2014/main" xmlns="" id="{33ECFBED-EAAA-4DB5-9F7F-3BC4696B5801}"/>
              </a:ext>
            </a:extLst>
          </p:cNvPr>
          <p:cNvCxnSpPr/>
          <p:nvPr userDrawn="1"/>
        </p:nvCxnSpPr>
        <p:spPr>
          <a:xfrm rot="5400000">
            <a:off x="-266700" y="3162300"/>
            <a:ext cx="6326188" cy="1588"/>
          </a:xfrm>
          <a:prstGeom prst="line">
            <a:avLst/>
          </a:prstGeom>
          <a:ln w="25400" cap="rnd"/>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381000" y="514352"/>
            <a:ext cx="2286000" cy="1162050"/>
          </a:xfrm>
        </p:spPr>
        <p:txBody>
          <a:bodyPr anchor="b">
            <a:noAutofit/>
          </a:bodyPr>
          <a:lstStyle>
            <a:lvl1pPr algn="l" rtl="0">
              <a:spcBef>
                <a:spcPct val="0"/>
              </a:spcBef>
              <a:buNone/>
              <a:defRPr sz="2600" b="0">
                <a:ln>
                  <a:noFill/>
                </a:ln>
                <a:solidFill>
                  <a:schemeClr val="tx2">
                    <a:lumMod val="20000"/>
                    <a:lumOff val="80000"/>
                  </a:schemeClr>
                </a:solidFill>
                <a:effectLst/>
                <a:latin typeface="Arial" pitchFamily="34" charset="0"/>
                <a:ea typeface="+mj-ea"/>
                <a:cs typeface="Arial" pitchFamily="34" charset="0"/>
              </a:defRPr>
            </a:lvl1pPr>
          </a:lstStyle>
          <a:p>
            <a:r>
              <a:rPr lang="en-US" dirty="0"/>
              <a:t>Click to edit Master title style</a:t>
            </a:r>
          </a:p>
        </p:txBody>
      </p:sp>
      <p:sp>
        <p:nvSpPr>
          <p:cNvPr id="3" name="Text Placeholder 2"/>
          <p:cNvSpPr>
            <a:spLocks noGrp="1"/>
          </p:cNvSpPr>
          <p:nvPr>
            <p:ph type="body" idx="2"/>
          </p:nvPr>
        </p:nvSpPr>
        <p:spPr>
          <a:xfrm>
            <a:off x="381000" y="1676400"/>
            <a:ext cx="2286000" cy="4343400"/>
          </a:xfrm>
        </p:spPr>
        <p:txBody>
          <a:bodyPr lIns="18288" rIns="18288"/>
          <a:lstStyle>
            <a:lvl1pPr marL="0" indent="0" algn="l">
              <a:buNone/>
              <a:defRPr sz="1400">
                <a:solidFill>
                  <a:schemeClr val="bg1"/>
                </a:solidFill>
              </a:defRPr>
            </a:lvl1pPr>
            <a:lvl2pPr indent="0" algn="l">
              <a:buNone/>
              <a:defRPr sz="1200"/>
            </a:lvl2pPr>
            <a:lvl3pPr indent="0" algn="l">
              <a:buNone/>
              <a:defRPr sz="1000"/>
            </a:lvl3pPr>
            <a:lvl4pPr indent="0" algn="l">
              <a:buNone/>
              <a:defRPr sz="900"/>
            </a:lvl4pPr>
            <a:lvl5pPr indent="0" algn="l">
              <a:buNone/>
              <a:defRPr sz="900"/>
            </a:lvl5pPr>
          </a:lstStyle>
          <a:p>
            <a:pPr lvl="0"/>
            <a:r>
              <a:rPr lang="en-US" dirty="0"/>
              <a:t>Click to edit Master text styles</a:t>
            </a:r>
          </a:p>
        </p:txBody>
      </p:sp>
      <p:sp>
        <p:nvSpPr>
          <p:cNvPr id="4" name="Content Placeholder 3"/>
          <p:cNvSpPr>
            <a:spLocks noGrp="1"/>
          </p:cNvSpPr>
          <p:nvPr>
            <p:ph sz="half" idx="1"/>
          </p:nvPr>
        </p:nvSpPr>
        <p:spPr>
          <a:xfrm>
            <a:off x="3048000" y="533400"/>
            <a:ext cx="5638800" cy="5791200"/>
          </a:xfrm>
        </p:spPr>
        <p:txBody>
          <a:bodyPr tIns="0"/>
          <a:lstStyle>
            <a:lvl1pPr>
              <a:defRPr sz="2800"/>
            </a:lvl1pPr>
            <a:lvl2pPr>
              <a:defRPr sz="2600"/>
            </a:lvl2pPr>
            <a:lvl3pPr>
              <a:defRPr sz="2400"/>
            </a:lvl3pPr>
            <a:lvl4pPr>
              <a:defRPr sz="2000"/>
            </a:lvl4pPr>
            <a:lvl5pPr>
              <a:defRPr sz="18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Slide Number Placeholder 6">
            <a:extLst>
              <a:ext uri="{FF2B5EF4-FFF2-40B4-BE49-F238E27FC236}">
                <a16:creationId xmlns:a16="http://schemas.microsoft.com/office/drawing/2014/main" xmlns="" id="{11537849-C49F-46DE-B4CC-9B79D0E7F3F0}"/>
              </a:ext>
            </a:extLst>
          </p:cNvPr>
          <p:cNvSpPr>
            <a:spLocks noGrp="1"/>
          </p:cNvSpPr>
          <p:nvPr>
            <p:ph type="sldNum" sz="quarter" idx="10"/>
          </p:nvPr>
        </p:nvSpPr>
        <p:spPr/>
        <p:txBody>
          <a:bodyPr/>
          <a:lstStyle>
            <a:lvl1pPr>
              <a:defRPr/>
            </a:lvl1pPr>
          </a:lstStyle>
          <a:p>
            <a:fld id="{DC45781F-423A-4FEA-BF0E-0888CD69053D}" type="slidenum">
              <a:rPr lang="en-CA" altLang="en-US"/>
              <a:pPr/>
              <a:t>‹Nº›</a:t>
            </a:fld>
            <a:endParaRPr lang="en-CA" altLang="en-US"/>
          </a:p>
        </p:txBody>
      </p:sp>
    </p:spTree>
    <p:extLst>
      <p:ext uri="{BB962C8B-B14F-4D97-AF65-F5344CB8AC3E}">
        <p14:creationId xmlns:p14="http://schemas.microsoft.com/office/powerpoint/2010/main" val="3010370555"/>
      </p:ext>
    </p:extLst>
  </p:cSld>
  <p:clrMapOvr>
    <a:masterClrMapping/>
  </p:clrMapOvr>
  <p:transition spd="med">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Slide">
    <p:bg>
      <p:bgPr>
        <a:blipFill dpi="0" rotWithShape="0">
          <a:blip r:embed="rId3"/>
          <a:srcRect/>
          <a:stretch>
            <a:fillRect/>
          </a:stretch>
        </a:blipFill>
        <a:effectLst/>
      </p:bgPr>
    </p:bg>
    <p:spTree>
      <p:nvGrpSpPr>
        <p:cNvPr id="1" name=""/>
        <p:cNvGrpSpPr/>
        <p:nvPr/>
      </p:nvGrpSpPr>
      <p:grpSpPr>
        <a:xfrm>
          <a:off x="0" y="0"/>
          <a:ext cx="0" cy="0"/>
          <a:chOff x="0" y="0"/>
          <a:chExt cx="0" cy="0"/>
        </a:xfrm>
      </p:grpSpPr>
      <p:pic>
        <p:nvPicPr>
          <p:cNvPr id="5" name="Picture 4" descr="ICRP Logo.gif">
            <a:extLst>
              <a:ext uri="{FF2B5EF4-FFF2-40B4-BE49-F238E27FC236}">
                <a16:creationId xmlns:a16="http://schemas.microsoft.com/office/drawing/2014/main" xmlns="" id="{4BA716E8-31DD-42A6-A89B-D048B3331B23}"/>
              </a:ext>
            </a:extLst>
          </p:cNvPr>
          <p:cNvPicPr>
            <a:picLocks noChangeAspect="1"/>
          </p:cNvPicPr>
          <p:nvPr userDrawn="1"/>
        </p:nvPicPr>
        <p:blipFill>
          <a:blip r:embed="rId4" cstate="print">
            <a:clrChange>
              <a:clrFrom>
                <a:srgbClr val="FFFFFF"/>
              </a:clrFrom>
              <a:clrTo>
                <a:srgbClr val="FFFFFF">
                  <a:alpha val="0"/>
                </a:srgbClr>
              </a:clrTo>
            </a:clrChange>
          </a:blip>
          <a:stretch>
            <a:fillRect/>
          </a:stretch>
        </p:blipFill>
        <p:spPr>
          <a:xfrm>
            <a:off x="76200" y="76200"/>
            <a:ext cx="4267200" cy="1363323"/>
          </a:xfrm>
          <a:prstGeom prst="rect">
            <a:avLst/>
          </a:prstGeom>
          <a:effectLst>
            <a:innerShdw blurRad="63500" dist="50800" dir="2700000">
              <a:prstClr val="black">
                <a:alpha val="50000"/>
              </a:prstClr>
            </a:innerShdw>
            <a:reflection blurRad="6350" stA="50000" endA="300" endPos="55000" dir="5400000" sy="-100000" algn="bl" rotWithShape="0"/>
          </a:effectLst>
        </p:spPr>
      </p:pic>
      <p:cxnSp>
        <p:nvCxnSpPr>
          <p:cNvPr id="6" name="Straight Connector 5">
            <a:extLst>
              <a:ext uri="{FF2B5EF4-FFF2-40B4-BE49-F238E27FC236}">
                <a16:creationId xmlns:a16="http://schemas.microsoft.com/office/drawing/2014/main" xmlns="" id="{7FF9EA44-AA7F-4225-863B-03DE33CC437C}"/>
              </a:ext>
            </a:extLst>
          </p:cNvPr>
          <p:cNvCxnSpPr/>
          <p:nvPr userDrawn="1"/>
        </p:nvCxnSpPr>
        <p:spPr>
          <a:xfrm>
            <a:off x="0" y="3200400"/>
            <a:ext cx="8382000" cy="1588"/>
          </a:xfrm>
          <a:prstGeom prst="line">
            <a:avLst/>
          </a:prstGeom>
          <a:ln w="25400" cap="rnd"/>
        </p:spPr>
        <p:style>
          <a:lnRef idx="1">
            <a:schemeClr val="accent1"/>
          </a:lnRef>
          <a:fillRef idx="0">
            <a:schemeClr val="accent1"/>
          </a:fillRef>
          <a:effectRef idx="0">
            <a:schemeClr val="accent1"/>
          </a:effectRef>
          <a:fontRef idx="minor">
            <a:schemeClr val="tx1"/>
          </a:fontRef>
        </p:style>
      </p:cxnSp>
      <p:sp>
        <p:nvSpPr>
          <p:cNvPr id="9" name="Title 8"/>
          <p:cNvSpPr>
            <a:spLocks noGrp="1"/>
          </p:cNvSpPr>
          <p:nvPr>
            <p:ph type="ctrTitle"/>
          </p:nvPr>
        </p:nvSpPr>
        <p:spPr>
          <a:xfrm>
            <a:off x="533400" y="1371600"/>
            <a:ext cx="7851648" cy="1828800"/>
          </a:xfrm>
          <a:ln>
            <a:noFill/>
          </a:ln>
        </p:spPr>
        <p:txBody>
          <a:bodyPr tIns="0" rIns="18288" anchor="b">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4800" b="1">
                <a:ln>
                  <a:noFill/>
                </a:ln>
                <a:solidFill>
                  <a:schemeClr val="accent3">
                    <a:tint val="90000"/>
                    <a:satMod val="120000"/>
                  </a:schemeClr>
                </a:solidFill>
                <a:effectLst>
                  <a:outerShdw blurRad="38100" dist="25400" dir="5400000" algn="tl" rotWithShape="0">
                    <a:srgbClr val="000000">
                      <a:alpha val="43000"/>
                    </a:srgbClr>
                  </a:outerShdw>
                </a:effectLst>
                <a:latin typeface="Arial" pitchFamily="34" charset="0"/>
                <a:ea typeface="+mj-ea"/>
                <a:cs typeface="Arial" pitchFamily="34" charset="0"/>
              </a:defRPr>
            </a:lvl1pPr>
          </a:lstStyle>
          <a:p>
            <a:r>
              <a:rPr lang="en-US" dirty="0"/>
              <a:t>Click to edit Master title style</a:t>
            </a:r>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dirty="0"/>
              <a:t>Click to edit Master subtitle style</a:t>
            </a:r>
          </a:p>
        </p:txBody>
      </p:sp>
      <p:sp>
        <p:nvSpPr>
          <p:cNvPr id="32" name="Text Placeholder 31"/>
          <p:cNvSpPr>
            <a:spLocks noGrp="1"/>
          </p:cNvSpPr>
          <p:nvPr>
            <p:ph type="body" sz="quarter" idx="10"/>
          </p:nvPr>
        </p:nvSpPr>
        <p:spPr>
          <a:xfrm>
            <a:off x="533400" y="5257800"/>
            <a:ext cx="7848600" cy="838200"/>
          </a:xfrm>
        </p:spPr>
        <p:txBody>
          <a:bodyPr>
            <a:normAutofit/>
          </a:bodyPr>
          <a:lstStyle>
            <a:lvl1pPr algn="r">
              <a:buNone/>
              <a:defRPr sz="1600"/>
            </a:lvl1pPr>
          </a:lstStyle>
          <a:p>
            <a:pPr lvl="0"/>
            <a:r>
              <a:rPr lang="en-US"/>
              <a:t>Click to edit Master text styles</a:t>
            </a:r>
          </a:p>
        </p:txBody>
      </p:sp>
    </p:spTree>
    <p:extLst>
      <p:ext uri="{BB962C8B-B14F-4D97-AF65-F5344CB8AC3E}">
        <p14:creationId xmlns:p14="http://schemas.microsoft.com/office/powerpoint/2010/main" val="375628266"/>
      </p:ext>
    </p:extLst>
  </p:cSld>
  <p:clrMapOvr>
    <a:overrideClrMapping bg1="dk1" tx1="lt1" bg2="dk2" tx2="lt2" accent1="accent1" accent2="accent2" accent3="accent3" accent4="accent4" accent5="accent5" accent6="accent6" hlink="hlink" folHlink="folHlink"/>
  </p:clrMapOvr>
  <p:transition spd="med">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Section Header">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t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40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Arial" pitchFamily="34" charset="0"/>
                <a:ea typeface="+mj-ea"/>
                <a:cs typeface="Arial" pitchFamily="34" charset="0"/>
              </a:defRPr>
            </a:lvl1pPr>
          </a:lstStyle>
          <a:p>
            <a:r>
              <a:rPr lang="en-US" dirty="0"/>
              <a:t>Click to edit Master title style</a:t>
            </a:r>
          </a:p>
        </p:txBody>
      </p:sp>
      <p:sp>
        <p:nvSpPr>
          <p:cNvPr id="3" name="Text Placeholder 2"/>
          <p:cNvSpPr>
            <a:spLocks noGrp="1"/>
          </p:cNvSpPr>
          <p:nvPr>
            <p:ph type="body" idx="1"/>
          </p:nvPr>
        </p:nvSpPr>
        <p:spPr>
          <a:xfrm>
            <a:off x="530352" y="2704664"/>
            <a:ext cx="7772400" cy="1509712"/>
          </a:xfrm>
        </p:spPr>
        <p:txBody>
          <a:bodyPr lIns="45720" rIns="45720">
            <a:normAutofit/>
          </a:bodyPr>
          <a:lstStyle>
            <a:lvl1pPr marL="0" indent="0">
              <a:buNone/>
              <a:defRPr sz="24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dirty="0"/>
              <a:t>Click to edit Master text styles</a:t>
            </a:r>
          </a:p>
        </p:txBody>
      </p:sp>
      <p:sp>
        <p:nvSpPr>
          <p:cNvPr id="4" name="Slide Number Placeholder 5">
            <a:extLst>
              <a:ext uri="{FF2B5EF4-FFF2-40B4-BE49-F238E27FC236}">
                <a16:creationId xmlns:a16="http://schemas.microsoft.com/office/drawing/2014/main" xmlns="" id="{D5F0B1EC-7285-45CD-8BCC-8EB8715E2C0C}"/>
              </a:ext>
            </a:extLst>
          </p:cNvPr>
          <p:cNvSpPr>
            <a:spLocks noGrp="1"/>
          </p:cNvSpPr>
          <p:nvPr>
            <p:ph type="sldNum" sz="quarter" idx="10"/>
          </p:nvPr>
        </p:nvSpPr>
        <p:spPr/>
        <p:txBody>
          <a:bodyPr/>
          <a:lstStyle>
            <a:lvl1pPr>
              <a:defRPr>
                <a:solidFill>
                  <a:srgbClr val="D1EAEE"/>
                </a:solidFill>
              </a:defRPr>
            </a:lvl1pPr>
          </a:lstStyle>
          <a:p>
            <a:fld id="{66F0D3D5-54DE-4BC6-94AC-3292F4516B2B}" type="slidenum">
              <a:rPr lang="en-US" altLang="en-US"/>
              <a:pPr/>
              <a:t>‹Nº›</a:t>
            </a:fld>
            <a:endParaRPr lang="en-US" altLang="en-US"/>
          </a:p>
        </p:txBody>
      </p:sp>
    </p:spTree>
    <p:extLst>
      <p:ext uri="{BB962C8B-B14F-4D97-AF65-F5344CB8AC3E}">
        <p14:creationId xmlns:p14="http://schemas.microsoft.com/office/powerpoint/2010/main" val="3142492469"/>
      </p:ext>
    </p:extLst>
  </p:cSld>
  <p:clrMapOvr>
    <a:overrideClrMapping bg1="dk1" tx1="lt1" bg2="dk2" tx2="lt2" accent1="accent1" accent2="accent2" accent3="accent3" accent4="accent4" accent5="accent5" accent6="accent6" hlink="hlink" folHlink="folHlink"/>
  </p:clrMapOvr>
  <p:transition spd="med">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lstStyle/>
          <a:p>
            <a:r>
              <a:rPr lang="en-US" dirty="0"/>
              <a:t>Click to edit Master title style</a:t>
            </a:r>
          </a:p>
        </p:txBody>
      </p:sp>
      <p:sp>
        <p:nvSpPr>
          <p:cNvPr id="3" name="Content Placeholder 2"/>
          <p:cNvSpPr>
            <a:spLocks noGrp="1"/>
          </p:cNvSpPr>
          <p:nvPr>
            <p:ph idx="1"/>
          </p:nvPr>
        </p:nvSpPr>
        <p:spPr>
          <a:xfrm>
            <a:off x="457200" y="1600200"/>
            <a:ext cx="8229600" cy="47244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Slide Number Placeholder 5">
            <a:extLst>
              <a:ext uri="{FF2B5EF4-FFF2-40B4-BE49-F238E27FC236}">
                <a16:creationId xmlns:a16="http://schemas.microsoft.com/office/drawing/2014/main" xmlns="" id="{0289EEC3-685B-4BDF-A222-4B465B7DBAF1}"/>
              </a:ext>
            </a:extLst>
          </p:cNvPr>
          <p:cNvSpPr>
            <a:spLocks noGrp="1"/>
          </p:cNvSpPr>
          <p:nvPr>
            <p:ph type="sldNum" sz="quarter" idx="10"/>
          </p:nvPr>
        </p:nvSpPr>
        <p:spPr/>
        <p:txBody>
          <a:bodyPr/>
          <a:lstStyle>
            <a:lvl1pPr>
              <a:defRPr/>
            </a:lvl1pPr>
          </a:lstStyle>
          <a:p>
            <a:fld id="{0BFAB630-C344-414F-B439-E3DB56DC8E19}" type="slidenum">
              <a:rPr lang="en-US" altLang="en-US"/>
              <a:pPr/>
              <a:t>‹Nº›</a:t>
            </a:fld>
            <a:endParaRPr lang="en-US" altLang="en-US"/>
          </a:p>
        </p:txBody>
      </p:sp>
    </p:spTree>
    <p:extLst>
      <p:ext uri="{BB962C8B-B14F-4D97-AF65-F5344CB8AC3E}">
        <p14:creationId xmlns:p14="http://schemas.microsoft.com/office/powerpoint/2010/main" val="3001327967"/>
      </p:ext>
    </p:extLst>
  </p:cSld>
  <p:clrMapOvr>
    <a:masterClrMapping/>
  </p:clrMapOvr>
  <p:transition spd="med">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lstStyle/>
          <a:p>
            <a:r>
              <a:rPr lang="en-US"/>
              <a:t>Click to edit Master title style</a:t>
            </a:r>
          </a:p>
        </p:txBody>
      </p:sp>
      <p:sp>
        <p:nvSpPr>
          <p:cNvPr id="3" name="Content Placeholder 2"/>
          <p:cNvSpPr>
            <a:spLocks noGrp="1"/>
          </p:cNvSpPr>
          <p:nvPr>
            <p:ph sz="half" idx="1"/>
          </p:nvPr>
        </p:nvSpPr>
        <p:spPr>
          <a:xfrm>
            <a:off x="457200" y="1600201"/>
            <a:ext cx="4038600" cy="4724400"/>
          </a:xfrm>
        </p:spPr>
        <p:txBody>
          <a:bodyPr/>
          <a:lstStyle>
            <a:lvl1pPr>
              <a:defRPr sz="26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1"/>
            <a:ext cx="4038600" cy="4724400"/>
          </a:xfrm>
        </p:spPr>
        <p:txBody>
          <a:bodyPr/>
          <a:lstStyle>
            <a:lvl1pPr>
              <a:defRPr sz="26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17">
            <a:extLst>
              <a:ext uri="{FF2B5EF4-FFF2-40B4-BE49-F238E27FC236}">
                <a16:creationId xmlns:a16="http://schemas.microsoft.com/office/drawing/2014/main" xmlns="" id="{96477CF4-AFFC-4F68-814E-ACC07BB78080}"/>
              </a:ext>
            </a:extLst>
          </p:cNvPr>
          <p:cNvSpPr>
            <a:spLocks noGrp="1"/>
          </p:cNvSpPr>
          <p:nvPr>
            <p:ph type="sldNum" sz="quarter" idx="10"/>
          </p:nvPr>
        </p:nvSpPr>
        <p:spPr/>
        <p:txBody>
          <a:bodyPr/>
          <a:lstStyle>
            <a:lvl1pPr>
              <a:defRPr/>
            </a:lvl1pPr>
          </a:lstStyle>
          <a:p>
            <a:fld id="{402CB288-E39D-4089-890D-BE0917CB39B2}" type="slidenum">
              <a:rPr lang="en-CA" altLang="en-US"/>
              <a:pPr/>
              <a:t>‹Nº›</a:t>
            </a:fld>
            <a:endParaRPr lang="en-CA" altLang="en-US"/>
          </a:p>
        </p:txBody>
      </p:sp>
    </p:spTree>
    <p:extLst>
      <p:ext uri="{BB962C8B-B14F-4D97-AF65-F5344CB8AC3E}">
        <p14:creationId xmlns:p14="http://schemas.microsoft.com/office/powerpoint/2010/main" val="3025400136"/>
      </p:ext>
    </p:extLst>
  </p:cSld>
  <p:clrMapOvr>
    <a:masterClrMapping/>
  </p:clrMapOvr>
  <p:transition spd="med">
    <p:fade/>
  </p:transition>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8.xml"/><Relationship Id="rId7" Type="http://schemas.openxmlformats.org/officeDocument/2006/relationships/image" Target="../media/image2.png"/><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theme" Target="../theme/theme2.xml"/><Relationship Id="rId5" Type="http://schemas.openxmlformats.org/officeDocument/2006/relationships/slideLayout" Target="../slideLayouts/slideLayout10.xml"/><Relationship Id="rId4"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91C6F7"/>
            </a:gs>
            <a:gs pos="39999">
              <a:srgbClr val="F1F5FC"/>
            </a:gs>
            <a:gs pos="100000">
              <a:srgbClr val="FFFFFF"/>
            </a:gs>
          </a:gsLst>
          <a:lin ang="5400000"/>
        </a:gradFill>
        <a:effectLst/>
      </p:bgPr>
    </p:bg>
    <p:spTree>
      <p:nvGrpSpPr>
        <p:cNvPr id="1" name=""/>
        <p:cNvGrpSpPr/>
        <p:nvPr/>
      </p:nvGrpSpPr>
      <p:grpSpPr>
        <a:xfrm>
          <a:off x="0" y="0"/>
          <a:ext cx="0" cy="0"/>
          <a:chOff x="0" y="0"/>
          <a:chExt cx="0" cy="0"/>
        </a:xfrm>
      </p:grpSpPr>
      <p:sp>
        <p:nvSpPr>
          <p:cNvPr id="9" name="Title Placeholder 8">
            <a:extLst>
              <a:ext uri="{FF2B5EF4-FFF2-40B4-BE49-F238E27FC236}">
                <a16:creationId xmlns:a16="http://schemas.microsoft.com/office/drawing/2014/main" xmlns="" id="{052FE305-2A8E-4769-A8B5-89B232500BA4}"/>
              </a:ext>
            </a:extLst>
          </p:cNvPr>
          <p:cNvSpPr>
            <a:spLocks noGrp="1"/>
          </p:cNvSpPr>
          <p:nvPr>
            <p:ph type="title"/>
          </p:nvPr>
        </p:nvSpPr>
        <p:spPr>
          <a:xfrm>
            <a:off x="457200" y="304800"/>
            <a:ext cx="8229600" cy="1143000"/>
          </a:xfrm>
          <a:prstGeom prst="rect">
            <a:avLst/>
          </a:prstGeom>
        </p:spPr>
        <p:txBody>
          <a:bodyPr vert="horz" lIns="0" rIns="0" bIns="0" anchor="ctr" anchorCtr="0">
            <a:normAutofit/>
            <a:scene3d>
              <a:camera prst="orthographicFront"/>
              <a:lightRig rig="threePt" dir="t"/>
            </a:scene3d>
            <a:sp3d extrusionH="57150">
              <a:bevelT w="38100" h="38100"/>
              <a:extrusionClr>
                <a:schemeClr val="tx1"/>
              </a:extrusionClr>
            </a:sp3d>
          </a:bodyPr>
          <a:lstStyle/>
          <a:p>
            <a:r>
              <a:rPr lang="en-US" dirty="0"/>
              <a:t>Click to edit Master title style</a:t>
            </a:r>
          </a:p>
        </p:txBody>
      </p:sp>
      <p:sp>
        <p:nvSpPr>
          <p:cNvPr id="1027" name="Text Placeholder 29">
            <a:extLst>
              <a:ext uri="{FF2B5EF4-FFF2-40B4-BE49-F238E27FC236}">
                <a16:creationId xmlns:a16="http://schemas.microsoft.com/office/drawing/2014/main" xmlns="" id="{42B033C1-37E3-463E-B390-03EB34D062DB}"/>
              </a:ext>
            </a:extLst>
          </p:cNvPr>
          <p:cNvSpPr>
            <a:spLocks noGrp="1"/>
          </p:cNvSpPr>
          <p:nvPr>
            <p:ph type="body" idx="1"/>
          </p:nvPr>
        </p:nvSpPr>
        <p:spPr bwMode="auto">
          <a:xfrm>
            <a:off x="457200" y="1600200"/>
            <a:ext cx="8229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s-ES"/>
              <a:t>Click to edit Master text styles</a:t>
            </a:r>
          </a:p>
          <a:p>
            <a:pPr lvl="1"/>
            <a:r>
              <a:rPr lang="en-US" altLang="es-ES"/>
              <a:t>Second level</a:t>
            </a:r>
          </a:p>
          <a:p>
            <a:pPr lvl="2"/>
            <a:r>
              <a:rPr lang="en-US" altLang="es-ES"/>
              <a:t>Third level</a:t>
            </a:r>
          </a:p>
          <a:p>
            <a:pPr lvl="3"/>
            <a:r>
              <a:rPr lang="en-US" altLang="es-ES"/>
              <a:t>Fourth level</a:t>
            </a:r>
          </a:p>
          <a:p>
            <a:pPr lvl="4"/>
            <a:r>
              <a:rPr lang="en-US" altLang="es-ES"/>
              <a:t>Fifth level</a:t>
            </a:r>
          </a:p>
        </p:txBody>
      </p:sp>
      <p:sp>
        <p:nvSpPr>
          <p:cNvPr id="18" name="Slide Number Placeholder 17">
            <a:extLst>
              <a:ext uri="{FF2B5EF4-FFF2-40B4-BE49-F238E27FC236}">
                <a16:creationId xmlns:a16="http://schemas.microsoft.com/office/drawing/2014/main" xmlns="" id="{34A43C91-D3EC-43CC-9646-58C4AF046D8A}"/>
              </a:ext>
            </a:extLst>
          </p:cNvPr>
          <p:cNvSpPr>
            <a:spLocks noGrp="1"/>
          </p:cNvSpPr>
          <p:nvPr>
            <p:ph type="sldNum" sz="quarter" idx="4"/>
          </p:nvPr>
        </p:nvSpPr>
        <p:spPr>
          <a:xfrm>
            <a:off x="7924800" y="6324600"/>
            <a:ext cx="762000" cy="212725"/>
          </a:xfrm>
          <a:prstGeom prst="rect">
            <a:avLst/>
          </a:prstGeom>
        </p:spPr>
        <p:txBody>
          <a:bodyPr vert="horz" wrap="square" lIns="0" tIns="0" rIns="0" bIns="0" numCol="1" anchor="b" anchorCtr="0" compatLnSpc="1">
            <a:prstTxWarp prst="textNoShape">
              <a:avLst/>
            </a:prstTxWarp>
          </a:bodyPr>
          <a:lstStyle>
            <a:lvl1pPr algn="ctr">
              <a:defRPr sz="1200">
                <a:solidFill>
                  <a:srgbClr val="045C75"/>
                </a:solidFill>
              </a:defRPr>
            </a:lvl1pPr>
          </a:lstStyle>
          <a:p>
            <a:fld id="{4A473D24-6D9F-4492-A42F-32F8F3C9C9A1}" type="slidenum">
              <a:rPr lang="en-CA" altLang="en-US"/>
              <a:pPr/>
              <a:t>‹Nº›</a:t>
            </a:fld>
            <a:endParaRPr lang="en-CA" altLang="en-US"/>
          </a:p>
        </p:txBody>
      </p:sp>
      <p:pic>
        <p:nvPicPr>
          <p:cNvPr id="1029" name="Picture 13" descr="ICRP Logo and Title.gif">
            <a:extLst>
              <a:ext uri="{FF2B5EF4-FFF2-40B4-BE49-F238E27FC236}">
                <a16:creationId xmlns:a16="http://schemas.microsoft.com/office/drawing/2014/main" xmlns="" id="{64A7ABF8-DCE5-4B3A-A507-719FB38E9DF0}"/>
              </a:ext>
            </a:extLst>
          </p:cNvPr>
          <p:cNvPicPr>
            <a:picLocks noChangeAspect="1"/>
          </p:cNvPicPr>
          <p:nvPr/>
        </p:nvPicPr>
        <p:blipFill>
          <a:blip r:embed="rId7">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27013" y="6418263"/>
            <a:ext cx="3811587" cy="31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110" r:id="rId1"/>
    <p:sldLayoutId id="2147484111" r:id="rId2"/>
    <p:sldLayoutId id="2147484112" r:id="rId3"/>
    <p:sldLayoutId id="2147484109" r:id="rId4"/>
    <p:sldLayoutId id="2147484113" r:id="rId5"/>
  </p:sldLayoutIdLst>
  <p:transition spd="med">
    <p:fade/>
  </p:transition>
  <p:hf hdr="0" ftr="0" dt="0"/>
  <p:txStyles>
    <p:titleStyle>
      <a:lvl1pPr algn="ctr" rtl="0" eaLnBrk="0" fontAlgn="base" hangingPunct="0">
        <a:spcBef>
          <a:spcPct val="0"/>
        </a:spcBef>
        <a:spcAft>
          <a:spcPct val="0"/>
        </a:spcAft>
        <a:defRPr sz="5000" kern="1200">
          <a:solidFill>
            <a:schemeClr val="tx2"/>
          </a:solidFill>
          <a:latin typeface="Arial" pitchFamily="34" charset="0"/>
          <a:ea typeface="+mj-ea"/>
          <a:cs typeface="Arial" pitchFamily="34" charset="0"/>
        </a:defRPr>
      </a:lvl1pPr>
      <a:lvl2pPr algn="ctr" rtl="0" eaLnBrk="0" fontAlgn="base" hangingPunct="0">
        <a:spcBef>
          <a:spcPct val="0"/>
        </a:spcBef>
        <a:spcAft>
          <a:spcPct val="0"/>
        </a:spcAft>
        <a:defRPr sz="5000">
          <a:solidFill>
            <a:schemeClr val="tx2"/>
          </a:solidFill>
          <a:latin typeface="Arial" charset="0"/>
          <a:cs typeface="Arial" charset="0"/>
        </a:defRPr>
      </a:lvl2pPr>
      <a:lvl3pPr algn="ctr" rtl="0" eaLnBrk="0" fontAlgn="base" hangingPunct="0">
        <a:spcBef>
          <a:spcPct val="0"/>
        </a:spcBef>
        <a:spcAft>
          <a:spcPct val="0"/>
        </a:spcAft>
        <a:defRPr sz="5000">
          <a:solidFill>
            <a:schemeClr val="tx2"/>
          </a:solidFill>
          <a:latin typeface="Arial" charset="0"/>
          <a:cs typeface="Arial" charset="0"/>
        </a:defRPr>
      </a:lvl3pPr>
      <a:lvl4pPr algn="ctr" rtl="0" eaLnBrk="0" fontAlgn="base" hangingPunct="0">
        <a:spcBef>
          <a:spcPct val="0"/>
        </a:spcBef>
        <a:spcAft>
          <a:spcPct val="0"/>
        </a:spcAft>
        <a:defRPr sz="5000">
          <a:solidFill>
            <a:schemeClr val="tx2"/>
          </a:solidFill>
          <a:latin typeface="Arial" charset="0"/>
          <a:cs typeface="Arial" charset="0"/>
        </a:defRPr>
      </a:lvl4pPr>
      <a:lvl5pPr algn="ctr" rtl="0" eaLnBrk="0" fontAlgn="base" hangingPunct="0">
        <a:spcBef>
          <a:spcPct val="0"/>
        </a:spcBef>
        <a:spcAft>
          <a:spcPct val="0"/>
        </a:spcAft>
        <a:defRPr sz="5000">
          <a:solidFill>
            <a:schemeClr val="tx2"/>
          </a:solidFill>
          <a:latin typeface="Arial" charset="0"/>
          <a:cs typeface="Arial" charset="0"/>
        </a:defRPr>
      </a:lvl5pPr>
      <a:lvl6pPr marL="457200" algn="ctr" rtl="0" fontAlgn="base">
        <a:spcBef>
          <a:spcPct val="0"/>
        </a:spcBef>
        <a:spcAft>
          <a:spcPct val="0"/>
        </a:spcAft>
        <a:defRPr sz="5000">
          <a:solidFill>
            <a:schemeClr val="tx2"/>
          </a:solidFill>
          <a:latin typeface="Arial" charset="0"/>
          <a:cs typeface="Arial" charset="0"/>
        </a:defRPr>
      </a:lvl6pPr>
      <a:lvl7pPr marL="914400" algn="ctr" rtl="0" fontAlgn="base">
        <a:spcBef>
          <a:spcPct val="0"/>
        </a:spcBef>
        <a:spcAft>
          <a:spcPct val="0"/>
        </a:spcAft>
        <a:defRPr sz="5000">
          <a:solidFill>
            <a:schemeClr val="tx2"/>
          </a:solidFill>
          <a:latin typeface="Arial" charset="0"/>
          <a:cs typeface="Arial" charset="0"/>
        </a:defRPr>
      </a:lvl7pPr>
      <a:lvl8pPr marL="1371600" algn="ctr" rtl="0" fontAlgn="base">
        <a:spcBef>
          <a:spcPct val="0"/>
        </a:spcBef>
        <a:spcAft>
          <a:spcPct val="0"/>
        </a:spcAft>
        <a:defRPr sz="5000">
          <a:solidFill>
            <a:schemeClr val="tx2"/>
          </a:solidFill>
          <a:latin typeface="Arial" charset="0"/>
          <a:cs typeface="Arial" charset="0"/>
        </a:defRPr>
      </a:lvl8pPr>
      <a:lvl9pPr marL="1828800" algn="ctr" rtl="0" fontAlgn="base">
        <a:spcBef>
          <a:spcPct val="0"/>
        </a:spcBef>
        <a:spcAft>
          <a:spcPct val="0"/>
        </a:spcAft>
        <a:defRPr sz="5000">
          <a:solidFill>
            <a:schemeClr val="tx2"/>
          </a:solidFill>
          <a:latin typeface="Arial" charset="0"/>
          <a:cs typeface="Arial" charset="0"/>
        </a:defRPr>
      </a:lvl9pPr>
    </p:titleStyle>
    <p:bodyStyle>
      <a:lvl1pPr marL="273050" indent="-273050" algn="l" rtl="0" eaLnBrk="0" fontAlgn="base" hangingPunct="0">
        <a:spcBef>
          <a:spcPct val="20000"/>
        </a:spcBef>
        <a:spcAft>
          <a:spcPct val="0"/>
        </a:spcAft>
        <a:buClr>
          <a:srgbClr val="083763"/>
        </a:buClr>
        <a:buSzPct val="95000"/>
        <a:buFont typeface="Wingdings 2" panose="05020102010507070707" pitchFamily="18" charset="2"/>
        <a:buChar char=""/>
        <a:defRPr sz="2600" kern="1200">
          <a:solidFill>
            <a:schemeClr val="tx1"/>
          </a:solidFill>
          <a:latin typeface="Arial" pitchFamily="34" charset="0"/>
          <a:ea typeface="+mn-ea"/>
          <a:cs typeface="Arial" pitchFamily="34" charset="0"/>
        </a:defRPr>
      </a:lvl1pPr>
      <a:lvl2pPr marL="639763" indent="-246063" algn="l" rtl="0" eaLnBrk="0" fontAlgn="base" hangingPunct="0">
        <a:spcBef>
          <a:spcPct val="20000"/>
        </a:spcBef>
        <a:spcAft>
          <a:spcPct val="0"/>
        </a:spcAft>
        <a:buClr>
          <a:srgbClr val="083763"/>
        </a:buClr>
        <a:buSzPct val="85000"/>
        <a:buFont typeface="Wingdings 2" panose="05020102010507070707" pitchFamily="18" charset="2"/>
        <a:buChar char=""/>
        <a:defRPr sz="2400" kern="1200">
          <a:solidFill>
            <a:schemeClr val="tx1"/>
          </a:solidFill>
          <a:latin typeface="Arial" pitchFamily="34" charset="0"/>
          <a:ea typeface="+mn-ea"/>
          <a:cs typeface="Arial" pitchFamily="34" charset="0"/>
        </a:defRPr>
      </a:lvl2pPr>
      <a:lvl3pPr marL="914400" indent="-246063" algn="l" rtl="0" eaLnBrk="0" fontAlgn="base" hangingPunct="0">
        <a:spcBef>
          <a:spcPct val="20000"/>
        </a:spcBef>
        <a:spcAft>
          <a:spcPct val="0"/>
        </a:spcAft>
        <a:buClr>
          <a:srgbClr val="083763"/>
        </a:buClr>
        <a:buSzPct val="70000"/>
        <a:buFont typeface="Wingdings 2" panose="05020102010507070707" pitchFamily="18" charset="2"/>
        <a:buChar char=""/>
        <a:defRPr sz="2100" kern="1200">
          <a:solidFill>
            <a:schemeClr val="tx1"/>
          </a:solidFill>
          <a:latin typeface="Arial" pitchFamily="34" charset="0"/>
          <a:ea typeface="+mn-ea"/>
          <a:cs typeface="Arial" pitchFamily="34" charset="0"/>
        </a:defRPr>
      </a:lvl3pPr>
      <a:lvl4pPr marL="1187450" indent="-209550" algn="l" rtl="0" eaLnBrk="0" fontAlgn="base" hangingPunct="0">
        <a:spcBef>
          <a:spcPct val="20000"/>
        </a:spcBef>
        <a:spcAft>
          <a:spcPct val="0"/>
        </a:spcAft>
        <a:buClr>
          <a:srgbClr val="083763"/>
        </a:buClr>
        <a:buSzPct val="65000"/>
        <a:buFont typeface="Wingdings 2" panose="05020102010507070707" pitchFamily="18" charset="2"/>
        <a:buChar char=""/>
        <a:defRPr sz="2000" kern="1200">
          <a:solidFill>
            <a:schemeClr val="tx1"/>
          </a:solidFill>
          <a:latin typeface="Arial" pitchFamily="34" charset="0"/>
          <a:ea typeface="+mn-ea"/>
          <a:cs typeface="Arial" pitchFamily="34" charset="0"/>
        </a:defRPr>
      </a:lvl4pPr>
      <a:lvl5pPr marL="1462088" indent="-209550" algn="l" rtl="0" eaLnBrk="0" fontAlgn="base" hangingPunct="0">
        <a:spcBef>
          <a:spcPct val="20000"/>
        </a:spcBef>
        <a:spcAft>
          <a:spcPct val="0"/>
        </a:spcAft>
        <a:buClr>
          <a:srgbClr val="083763"/>
        </a:buClr>
        <a:buSzPct val="65000"/>
        <a:buFont typeface="Wingdings 2" panose="05020102010507070707" pitchFamily="18" charset="2"/>
        <a:buChar char=""/>
        <a:defRPr sz="2000" kern="1200">
          <a:solidFill>
            <a:schemeClr val="tx1"/>
          </a:solidFill>
          <a:latin typeface="Arial" pitchFamily="34" charset="0"/>
          <a:ea typeface="+mn-ea"/>
          <a:cs typeface="Arial" pitchFamily="34" charset="0"/>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91C6F7"/>
            </a:gs>
            <a:gs pos="39999">
              <a:srgbClr val="F1F5FC"/>
            </a:gs>
            <a:gs pos="100000">
              <a:srgbClr val="FFFFFF"/>
            </a:gs>
          </a:gsLst>
          <a:lin ang="5400000"/>
        </a:gradFill>
        <a:effectLst/>
      </p:bgPr>
    </p:bg>
    <p:spTree>
      <p:nvGrpSpPr>
        <p:cNvPr id="1" name=""/>
        <p:cNvGrpSpPr/>
        <p:nvPr/>
      </p:nvGrpSpPr>
      <p:grpSpPr>
        <a:xfrm>
          <a:off x="0" y="0"/>
          <a:ext cx="0" cy="0"/>
          <a:chOff x="0" y="0"/>
          <a:chExt cx="0" cy="0"/>
        </a:xfrm>
      </p:grpSpPr>
      <p:sp>
        <p:nvSpPr>
          <p:cNvPr id="9" name="Title Placeholder 8">
            <a:extLst>
              <a:ext uri="{FF2B5EF4-FFF2-40B4-BE49-F238E27FC236}">
                <a16:creationId xmlns:a16="http://schemas.microsoft.com/office/drawing/2014/main" xmlns="" id="{A062C549-B08F-480D-9CC7-7B54BCB07989}"/>
              </a:ext>
            </a:extLst>
          </p:cNvPr>
          <p:cNvSpPr>
            <a:spLocks noGrp="1"/>
          </p:cNvSpPr>
          <p:nvPr>
            <p:ph type="title"/>
          </p:nvPr>
        </p:nvSpPr>
        <p:spPr>
          <a:xfrm>
            <a:off x="457200" y="304800"/>
            <a:ext cx="8229600" cy="1143000"/>
          </a:xfrm>
          <a:prstGeom prst="rect">
            <a:avLst/>
          </a:prstGeom>
        </p:spPr>
        <p:txBody>
          <a:bodyPr vert="horz" lIns="0" rIns="0" bIns="0" anchor="ctr" anchorCtr="0">
            <a:normAutofit/>
            <a:scene3d>
              <a:camera prst="orthographicFront"/>
              <a:lightRig rig="threePt" dir="t"/>
            </a:scene3d>
            <a:sp3d extrusionH="57150">
              <a:bevelT w="38100" h="38100"/>
              <a:extrusionClr>
                <a:schemeClr val="tx1"/>
              </a:extrusionClr>
            </a:sp3d>
          </a:bodyPr>
          <a:lstStyle/>
          <a:p>
            <a:r>
              <a:rPr lang="en-US" dirty="0"/>
              <a:t>Click to edit Master title style</a:t>
            </a:r>
          </a:p>
        </p:txBody>
      </p:sp>
      <p:sp>
        <p:nvSpPr>
          <p:cNvPr id="2051" name="Text Placeholder 29">
            <a:extLst>
              <a:ext uri="{FF2B5EF4-FFF2-40B4-BE49-F238E27FC236}">
                <a16:creationId xmlns:a16="http://schemas.microsoft.com/office/drawing/2014/main" xmlns="" id="{64E87156-8E9E-4414-A0D6-9C29DCC80909}"/>
              </a:ext>
            </a:extLst>
          </p:cNvPr>
          <p:cNvSpPr>
            <a:spLocks noGrp="1"/>
          </p:cNvSpPr>
          <p:nvPr>
            <p:ph type="body" idx="1"/>
          </p:nvPr>
        </p:nvSpPr>
        <p:spPr bwMode="auto">
          <a:xfrm>
            <a:off x="457200" y="1600200"/>
            <a:ext cx="8229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8" name="Slide Number Placeholder 17">
            <a:extLst>
              <a:ext uri="{FF2B5EF4-FFF2-40B4-BE49-F238E27FC236}">
                <a16:creationId xmlns:a16="http://schemas.microsoft.com/office/drawing/2014/main" xmlns="" id="{8CA13261-A004-4736-AD43-426297B3479D}"/>
              </a:ext>
            </a:extLst>
          </p:cNvPr>
          <p:cNvSpPr>
            <a:spLocks noGrp="1"/>
          </p:cNvSpPr>
          <p:nvPr>
            <p:ph type="sldNum" sz="quarter" idx="4"/>
          </p:nvPr>
        </p:nvSpPr>
        <p:spPr>
          <a:xfrm>
            <a:off x="7924800" y="6324600"/>
            <a:ext cx="762000" cy="212725"/>
          </a:xfrm>
          <a:prstGeom prst="rect">
            <a:avLst/>
          </a:prstGeom>
        </p:spPr>
        <p:txBody>
          <a:bodyPr vert="horz" wrap="square" lIns="0" tIns="0" rIns="0" bIns="0" numCol="1" anchor="b" anchorCtr="0" compatLnSpc="1">
            <a:prstTxWarp prst="textNoShape">
              <a:avLst/>
            </a:prstTxWarp>
          </a:bodyPr>
          <a:lstStyle>
            <a:lvl1pPr algn="ctr">
              <a:defRPr sz="1200">
                <a:solidFill>
                  <a:srgbClr val="045C75"/>
                </a:solidFill>
                <a:ea typeface="ＭＳ Ｐゴシック" panose="020B0600070205080204" pitchFamily="34" charset="-128"/>
              </a:defRPr>
            </a:lvl1pPr>
          </a:lstStyle>
          <a:p>
            <a:fld id="{E6FBA966-3C6F-4815-87D0-0343AB9221D0}" type="slidenum">
              <a:rPr lang="en-CA" altLang="en-US"/>
              <a:pPr/>
              <a:t>‹Nº›</a:t>
            </a:fld>
            <a:endParaRPr lang="en-CA" altLang="en-US"/>
          </a:p>
        </p:txBody>
      </p:sp>
      <p:pic>
        <p:nvPicPr>
          <p:cNvPr id="2053" name="Picture 13" descr="ICRP Logo and Title.gif">
            <a:extLst>
              <a:ext uri="{FF2B5EF4-FFF2-40B4-BE49-F238E27FC236}">
                <a16:creationId xmlns:a16="http://schemas.microsoft.com/office/drawing/2014/main" xmlns="" id="{D75B2047-11A2-4105-A658-5DC31ACC7667}"/>
              </a:ext>
            </a:extLst>
          </p:cNvPr>
          <p:cNvPicPr>
            <a:picLocks noChangeAspect="1"/>
          </p:cNvPicPr>
          <p:nvPr/>
        </p:nvPicPr>
        <p:blipFill>
          <a:blip r:embed="rId7">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27013" y="6418263"/>
            <a:ext cx="3811587" cy="31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114" r:id="rId1"/>
    <p:sldLayoutId id="2147484115" r:id="rId2"/>
    <p:sldLayoutId id="2147484116" r:id="rId3"/>
    <p:sldLayoutId id="2147484117" r:id="rId4"/>
    <p:sldLayoutId id="2147484118" r:id="rId5"/>
  </p:sldLayoutIdLst>
  <p:transition spd="med">
    <p:fade/>
  </p:transition>
  <p:hf hdr="0" dt="0"/>
  <p:txStyles>
    <p:titleStyle>
      <a:lvl1pPr algn="ctr" rtl="0" eaLnBrk="0" fontAlgn="base" hangingPunct="0">
        <a:spcBef>
          <a:spcPct val="0"/>
        </a:spcBef>
        <a:spcAft>
          <a:spcPct val="0"/>
        </a:spcAft>
        <a:defRPr sz="5000" kern="1200">
          <a:solidFill>
            <a:schemeClr val="tx2"/>
          </a:solidFill>
          <a:latin typeface="Arial" pitchFamily="34" charset="0"/>
          <a:ea typeface="ＭＳ Ｐゴシック" charset="0"/>
          <a:cs typeface="Arial" pitchFamily="34" charset="0"/>
        </a:defRPr>
      </a:lvl1pPr>
      <a:lvl2pPr algn="ctr" rtl="0" eaLnBrk="0" fontAlgn="base" hangingPunct="0">
        <a:spcBef>
          <a:spcPct val="0"/>
        </a:spcBef>
        <a:spcAft>
          <a:spcPct val="0"/>
        </a:spcAft>
        <a:defRPr sz="5000">
          <a:solidFill>
            <a:schemeClr val="tx2"/>
          </a:solidFill>
          <a:latin typeface="Arial" charset="0"/>
          <a:ea typeface="ＭＳ Ｐゴシック" charset="0"/>
          <a:cs typeface="Arial" charset="0"/>
        </a:defRPr>
      </a:lvl2pPr>
      <a:lvl3pPr algn="ctr" rtl="0" eaLnBrk="0" fontAlgn="base" hangingPunct="0">
        <a:spcBef>
          <a:spcPct val="0"/>
        </a:spcBef>
        <a:spcAft>
          <a:spcPct val="0"/>
        </a:spcAft>
        <a:defRPr sz="5000">
          <a:solidFill>
            <a:schemeClr val="tx2"/>
          </a:solidFill>
          <a:latin typeface="Arial" charset="0"/>
          <a:ea typeface="ＭＳ Ｐゴシック" charset="0"/>
          <a:cs typeface="Arial" charset="0"/>
        </a:defRPr>
      </a:lvl3pPr>
      <a:lvl4pPr algn="ctr" rtl="0" eaLnBrk="0" fontAlgn="base" hangingPunct="0">
        <a:spcBef>
          <a:spcPct val="0"/>
        </a:spcBef>
        <a:spcAft>
          <a:spcPct val="0"/>
        </a:spcAft>
        <a:defRPr sz="5000">
          <a:solidFill>
            <a:schemeClr val="tx2"/>
          </a:solidFill>
          <a:latin typeface="Arial" charset="0"/>
          <a:ea typeface="ＭＳ Ｐゴシック" charset="0"/>
          <a:cs typeface="Arial" charset="0"/>
        </a:defRPr>
      </a:lvl4pPr>
      <a:lvl5pPr algn="ctr" rtl="0" eaLnBrk="0" fontAlgn="base" hangingPunct="0">
        <a:spcBef>
          <a:spcPct val="0"/>
        </a:spcBef>
        <a:spcAft>
          <a:spcPct val="0"/>
        </a:spcAft>
        <a:defRPr sz="5000">
          <a:solidFill>
            <a:schemeClr val="tx2"/>
          </a:solidFill>
          <a:latin typeface="Arial" charset="0"/>
          <a:ea typeface="ＭＳ Ｐゴシック" charset="0"/>
          <a:cs typeface="Arial" charset="0"/>
        </a:defRPr>
      </a:lvl5pPr>
      <a:lvl6pPr marL="457200" algn="ctr" rtl="0" fontAlgn="base">
        <a:spcBef>
          <a:spcPct val="0"/>
        </a:spcBef>
        <a:spcAft>
          <a:spcPct val="0"/>
        </a:spcAft>
        <a:defRPr sz="5000">
          <a:solidFill>
            <a:schemeClr val="tx2"/>
          </a:solidFill>
          <a:latin typeface="Arial" charset="0"/>
          <a:ea typeface="ＭＳ Ｐゴシック" charset="0"/>
          <a:cs typeface="Arial" charset="0"/>
        </a:defRPr>
      </a:lvl6pPr>
      <a:lvl7pPr marL="914400" algn="ctr" rtl="0" fontAlgn="base">
        <a:spcBef>
          <a:spcPct val="0"/>
        </a:spcBef>
        <a:spcAft>
          <a:spcPct val="0"/>
        </a:spcAft>
        <a:defRPr sz="5000">
          <a:solidFill>
            <a:schemeClr val="tx2"/>
          </a:solidFill>
          <a:latin typeface="Arial" charset="0"/>
          <a:ea typeface="ＭＳ Ｐゴシック" charset="0"/>
          <a:cs typeface="Arial" charset="0"/>
        </a:defRPr>
      </a:lvl7pPr>
      <a:lvl8pPr marL="1371600" algn="ctr" rtl="0" fontAlgn="base">
        <a:spcBef>
          <a:spcPct val="0"/>
        </a:spcBef>
        <a:spcAft>
          <a:spcPct val="0"/>
        </a:spcAft>
        <a:defRPr sz="5000">
          <a:solidFill>
            <a:schemeClr val="tx2"/>
          </a:solidFill>
          <a:latin typeface="Arial" charset="0"/>
          <a:ea typeface="ＭＳ Ｐゴシック" charset="0"/>
          <a:cs typeface="Arial" charset="0"/>
        </a:defRPr>
      </a:lvl8pPr>
      <a:lvl9pPr marL="1828800" algn="ctr" rtl="0" fontAlgn="base">
        <a:spcBef>
          <a:spcPct val="0"/>
        </a:spcBef>
        <a:spcAft>
          <a:spcPct val="0"/>
        </a:spcAft>
        <a:defRPr sz="5000">
          <a:solidFill>
            <a:schemeClr val="tx2"/>
          </a:solidFill>
          <a:latin typeface="Arial" charset="0"/>
          <a:ea typeface="ＭＳ Ｐゴシック" charset="0"/>
          <a:cs typeface="Arial" charset="0"/>
        </a:defRPr>
      </a:lvl9pPr>
    </p:titleStyle>
    <p:bodyStyle>
      <a:lvl1pPr marL="273050" indent="-273050" algn="l" rtl="0" eaLnBrk="0" fontAlgn="base" hangingPunct="0">
        <a:spcBef>
          <a:spcPct val="20000"/>
        </a:spcBef>
        <a:spcAft>
          <a:spcPct val="0"/>
        </a:spcAft>
        <a:buClr>
          <a:srgbClr val="083763"/>
        </a:buClr>
        <a:buSzPct val="95000"/>
        <a:buFont typeface="Wingdings 2" panose="05020102010507070707" pitchFamily="18" charset="2"/>
        <a:buChar char=""/>
        <a:defRPr sz="2600" kern="1200">
          <a:solidFill>
            <a:schemeClr val="tx1"/>
          </a:solidFill>
          <a:latin typeface="Arial" pitchFamily="34" charset="0"/>
          <a:ea typeface="ＭＳ Ｐゴシック" charset="0"/>
          <a:cs typeface="Arial" pitchFamily="34" charset="0"/>
        </a:defRPr>
      </a:lvl1pPr>
      <a:lvl2pPr marL="639763" indent="-246063" algn="l" rtl="0" eaLnBrk="0" fontAlgn="base" hangingPunct="0">
        <a:spcBef>
          <a:spcPct val="20000"/>
        </a:spcBef>
        <a:spcAft>
          <a:spcPct val="0"/>
        </a:spcAft>
        <a:buClr>
          <a:srgbClr val="083763"/>
        </a:buClr>
        <a:buSzPct val="85000"/>
        <a:buFont typeface="Wingdings 2" panose="05020102010507070707" pitchFamily="18" charset="2"/>
        <a:buChar char=""/>
        <a:defRPr sz="2400" kern="1200">
          <a:solidFill>
            <a:schemeClr val="tx1"/>
          </a:solidFill>
          <a:latin typeface="Arial" pitchFamily="34" charset="0"/>
          <a:ea typeface="Arial" charset="0"/>
          <a:cs typeface="Arial" pitchFamily="34" charset="0"/>
        </a:defRPr>
      </a:lvl2pPr>
      <a:lvl3pPr marL="914400" indent="-246063" algn="l" rtl="0" eaLnBrk="0" fontAlgn="base" hangingPunct="0">
        <a:spcBef>
          <a:spcPct val="20000"/>
        </a:spcBef>
        <a:spcAft>
          <a:spcPct val="0"/>
        </a:spcAft>
        <a:buClr>
          <a:srgbClr val="083763"/>
        </a:buClr>
        <a:buSzPct val="70000"/>
        <a:buFont typeface="Wingdings 2" panose="05020102010507070707" pitchFamily="18" charset="2"/>
        <a:buChar char=""/>
        <a:defRPr sz="2100" kern="1200">
          <a:solidFill>
            <a:schemeClr val="tx1"/>
          </a:solidFill>
          <a:latin typeface="Arial" pitchFamily="34" charset="0"/>
          <a:ea typeface="Arial" charset="0"/>
          <a:cs typeface="Arial" pitchFamily="34" charset="0"/>
        </a:defRPr>
      </a:lvl3pPr>
      <a:lvl4pPr marL="1187450" indent="-209550" algn="l" rtl="0" eaLnBrk="0" fontAlgn="base" hangingPunct="0">
        <a:spcBef>
          <a:spcPct val="20000"/>
        </a:spcBef>
        <a:spcAft>
          <a:spcPct val="0"/>
        </a:spcAft>
        <a:buClr>
          <a:srgbClr val="083763"/>
        </a:buClr>
        <a:buSzPct val="65000"/>
        <a:buFont typeface="Wingdings 2" panose="05020102010507070707" pitchFamily="18" charset="2"/>
        <a:buChar char=""/>
        <a:defRPr sz="2000" kern="1200">
          <a:solidFill>
            <a:schemeClr val="tx1"/>
          </a:solidFill>
          <a:latin typeface="Arial" pitchFamily="34" charset="0"/>
          <a:ea typeface="Arial" charset="0"/>
          <a:cs typeface="Arial" pitchFamily="34" charset="0"/>
        </a:defRPr>
      </a:lvl4pPr>
      <a:lvl5pPr marL="1462088" indent="-209550" algn="l" rtl="0" eaLnBrk="0" fontAlgn="base" hangingPunct="0">
        <a:spcBef>
          <a:spcPct val="20000"/>
        </a:spcBef>
        <a:spcAft>
          <a:spcPct val="0"/>
        </a:spcAft>
        <a:buClr>
          <a:srgbClr val="083763"/>
        </a:buClr>
        <a:buSzPct val="65000"/>
        <a:buFont typeface="Wingdings 2" panose="05020102010507070707" pitchFamily="18" charset="2"/>
        <a:buChar char=""/>
        <a:defRPr sz="2000" kern="1200">
          <a:solidFill>
            <a:schemeClr val="tx1"/>
          </a:solidFill>
          <a:latin typeface="Arial" pitchFamily="34" charset="0"/>
          <a:ea typeface="Arial" charset="0"/>
          <a:cs typeface="Arial" pitchFamily="34" charset="0"/>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hemeOverride" Target="../theme/themeOverride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comments" Target="../comments/comment2.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hemeOverride" Target="../theme/themeOverride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hemeOverride" Target="../theme/themeOverride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hemeOverride" Target="../theme/themeOverride8.xml"/></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F05E6C5-5214-4E89-B931-6D1739DCE33B}"/>
              </a:ext>
            </a:extLst>
          </p:cNvPr>
          <p:cNvSpPr>
            <a:spLocks noGrp="1"/>
          </p:cNvSpPr>
          <p:nvPr>
            <p:ph type="ctrTitle"/>
          </p:nvPr>
        </p:nvSpPr>
        <p:spPr>
          <a:xfrm>
            <a:off x="152400" y="609600"/>
            <a:ext cx="8232648" cy="2362200"/>
          </a:xfrm>
        </p:spPr>
        <p:txBody>
          <a:bodyPr/>
          <a:lstStyle/>
          <a:p>
            <a:pPr>
              <a:defRPr/>
            </a:pPr>
            <a:r>
              <a:rPr lang="en-GB" sz="3600" dirty="0">
                <a:effectLst/>
              </a:rPr>
              <a:t>Occupational Radiological Protection in Interventional Procedures</a:t>
            </a:r>
            <a:endParaRPr lang="en-US" sz="3600" dirty="0">
              <a:effectLst/>
            </a:endParaRPr>
          </a:p>
        </p:txBody>
      </p:sp>
      <p:sp>
        <p:nvSpPr>
          <p:cNvPr id="12291" name="Subtitle 2">
            <a:extLst>
              <a:ext uri="{FF2B5EF4-FFF2-40B4-BE49-F238E27FC236}">
                <a16:creationId xmlns:a16="http://schemas.microsoft.com/office/drawing/2014/main" xmlns="" id="{373EE6AD-16E0-4C0E-BCE0-1AF5260D7FA9}"/>
              </a:ext>
            </a:extLst>
          </p:cNvPr>
          <p:cNvSpPr>
            <a:spLocks noGrp="1"/>
          </p:cNvSpPr>
          <p:nvPr>
            <p:ph type="subTitle" idx="1"/>
          </p:nvPr>
        </p:nvSpPr>
        <p:spPr>
          <a:xfrm>
            <a:off x="533400" y="3228975"/>
            <a:ext cx="7854950" cy="1752600"/>
          </a:xfrm>
        </p:spPr>
        <p:txBody>
          <a:bodyPr/>
          <a:lstStyle/>
          <a:p>
            <a:pPr marR="0" eaLnBrk="1" hangingPunct="1"/>
            <a:r>
              <a:rPr lang="en-CA" altLang="en-US">
                <a:ea typeface="ＭＳ Ｐゴシック" panose="020B0600070205080204" pitchFamily="34" charset="-128"/>
              </a:rPr>
              <a:t>ICRP Publication 139</a:t>
            </a:r>
          </a:p>
          <a:p>
            <a:pPr marR="0" eaLnBrk="1" hangingPunct="1"/>
            <a:endParaRPr lang="en-CA" altLang="en-US">
              <a:ea typeface="ＭＳ Ｐゴシック" panose="020B0600070205080204" pitchFamily="34" charset="-128"/>
            </a:endParaRPr>
          </a:p>
        </p:txBody>
      </p:sp>
      <p:sp>
        <p:nvSpPr>
          <p:cNvPr id="12292" name="Text Placeholder 3">
            <a:extLst>
              <a:ext uri="{FF2B5EF4-FFF2-40B4-BE49-F238E27FC236}">
                <a16:creationId xmlns:a16="http://schemas.microsoft.com/office/drawing/2014/main" xmlns="" id="{B4EFFC9B-26DE-480F-9E7B-97D60F527B72}"/>
              </a:ext>
            </a:extLst>
          </p:cNvPr>
          <p:cNvSpPr>
            <a:spLocks noGrp="1"/>
          </p:cNvSpPr>
          <p:nvPr>
            <p:ph type="body" sz="quarter" idx="10"/>
          </p:nvPr>
        </p:nvSpPr>
        <p:spPr>
          <a:xfrm>
            <a:off x="838200" y="5029200"/>
            <a:ext cx="6781800" cy="1066800"/>
          </a:xfrm>
        </p:spPr>
        <p:txBody>
          <a:bodyPr/>
          <a:lstStyle/>
          <a:p>
            <a:pPr algn="ctr" eaLnBrk="1" hangingPunct="1"/>
            <a:r>
              <a:rPr lang="en-US" altLang="en-US" b="1">
                <a:ea typeface="ＭＳ Ｐゴシック" panose="020B0600070205080204" pitchFamily="34" charset="-128"/>
              </a:rPr>
              <a:t>Authors on behalf of ICRP</a:t>
            </a:r>
          </a:p>
          <a:p>
            <a:pPr algn="ctr" eaLnBrk="1" hangingPunct="1"/>
            <a:r>
              <a:rPr lang="en-US" altLang="en-US" b="1">
                <a:ea typeface="ＭＳ Ｐゴシック" panose="020B0600070205080204" pitchFamily="34" charset="-128"/>
              </a:rPr>
              <a:t>P. Ortiz López, L.T. Dauer, R. Loose, C.J. Martin, D.L. Miller, E. Vañó, M. Doruﬀ, R. Padovani, G. Massera, C. Yoder</a:t>
            </a:r>
          </a:p>
          <a:p>
            <a:pPr algn="ctr" eaLnBrk="1" hangingPunct="1"/>
            <a:endParaRPr lang="en-US" altLang="en-US" b="1">
              <a:ea typeface="ＭＳ Ｐゴシック" panose="020B0600070205080204" pitchFamily="34" charset="-128"/>
            </a:endParaRPr>
          </a:p>
        </p:txBody>
      </p:sp>
    </p:spTree>
  </p:cSld>
  <p:clrMapOvr>
    <a:masterClrMapping/>
  </p:clrMapOvr>
  <p:transition spd="med">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A32847C-A498-4601-B346-2EA74B164189}"/>
              </a:ext>
            </a:extLst>
          </p:cNvPr>
          <p:cNvSpPr>
            <a:spLocks noGrp="1"/>
          </p:cNvSpPr>
          <p:nvPr>
            <p:ph type="title"/>
          </p:nvPr>
        </p:nvSpPr>
        <p:spPr>
          <a:xfrm>
            <a:off x="457200" y="228600"/>
            <a:ext cx="8229600" cy="1143000"/>
          </a:xfrm>
        </p:spPr>
        <p:txBody>
          <a:bodyPr>
            <a:normAutofit fontScale="90000"/>
          </a:bodyPr>
          <a:lstStyle/>
          <a:p>
            <a:pPr eaLnBrk="1" hangingPunct="1">
              <a:defRPr/>
            </a:pPr>
            <a:r>
              <a:rPr lang="en-US" dirty="0" smtClean="0"/>
              <a:t>Main Points 4</a:t>
            </a:r>
            <a:br>
              <a:rPr lang="en-US" dirty="0" smtClean="0"/>
            </a:br>
            <a:r>
              <a:rPr lang="en-US" sz="4000" dirty="0"/>
              <a:t>(p 45, ICRP 139), </a:t>
            </a:r>
            <a:r>
              <a:rPr lang="en-US" sz="4000" dirty="0" smtClean="0"/>
              <a:t>Application of the protection principles </a:t>
            </a:r>
            <a:endParaRPr lang="en-US" sz="4000" dirty="0"/>
          </a:p>
        </p:txBody>
      </p:sp>
      <p:sp>
        <p:nvSpPr>
          <p:cNvPr id="21507" name="Content Placeholder 2">
            <a:extLst>
              <a:ext uri="{FF2B5EF4-FFF2-40B4-BE49-F238E27FC236}">
                <a16:creationId xmlns:a16="http://schemas.microsoft.com/office/drawing/2014/main" xmlns="" id="{7DE74C88-81B5-4A00-A2AB-07EB693B6949}"/>
              </a:ext>
            </a:extLst>
          </p:cNvPr>
          <p:cNvSpPr>
            <a:spLocks noGrp="1"/>
          </p:cNvSpPr>
          <p:nvPr>
            <p:ph idx="1"/>
          </p:nvPr>
        </p:nvSpPr>
        <p:spPr>
          <a:xfrm>
            <a:off x="457200" y="1752600"/>
            <a:ext cx="8458200" cy="4724400"/>
          </a:xfrm>
        </p:spPr>
        <p:txBody>
          <a:bodyPr/>
          <a:lstStyle/>
          <a:p>
            <a:pPr eaLnBrk="1" hangingPunct="1"/>
            <a:r>
              <a:rPr lang="es-ES" altLang="en-US" dirty="0"/>
              <a:t>After a </a:t>
            </a:r>
            <a:r>
              <a:rPr lang="es-ES" altLang="en-US" dirty="0" err="1"/>
              <a:t>worker</a:t>
            </a:r>
            <a:r>
              <a:rPr lang="es-ES" altLang="en-US" dirty="0"/>
              <a:t> has </a:t>
            </a:r>
            <a:r>
              <a:rPr lang="es-ES" altLang="en-US" dirty="0" err="1"/>
              <a:t>declared</a:t>
            </a:r>
            <a:r>
              <a:rPr lang="es-ES" altLang="en-US" dirty="0"/>
              <a:t> </a:t>
            </a:r>
            <a:r>
              <a:rPr lang="es-ES" altLang="en-US" dirty="0" err="1"/>
              <a:t>her</a:t>
            </a:r>
            <a:r>
              <a:rPr lang="es-ES" altLang="en-US" dirty="0"/>
              <a:t> </a:t>
            </a:r>
            <a:r>
              <a:rPr lang="es-ES" altLang="en-US" dirty="0" err="1"/>
              <a:t>pregnancy</a:t>
            </a:r>
            <a:r>
              <a:rPr lang="es-ES" altLang="en-US" dirty="0"/>
              <a:t>, </a:t>
            </a:r>
            <a:r>
              <a:rPr lang="es-ES" altLang="en-US" dirty="0" err="1"/>
              <a:t>her</a:t>
            </a:r>
            <a:r>
              <a:rPr lang="es-ES" altLang="en-US" dirty="0"/>
              <a:t> </a:t>
            </a:r>
            <a:r>
              <a:rPr lang="es-ES" altLang="en-US" dirty="0" err="1"/>
              <a:t>working</a:t>
            </a:r>
            <a:r>
              <a:rPr lang="es-ES" altLang="en-US" dirty="0"/>
              <a:t> </a:t>
            </a:r>
            <a:r>
              <a:rPr lang="es-ES" altLang="en-US" dirty="0" err="1"/>
              <a:t>conditions</a:t>
            </a:r>
            <a:r>
              <a:rPr lang="es-ES" altLang="en-US" dirty="0"/>
              <a:t> </a:t>
            </a:r>
            <a:r>
              <a:rPr lang="es-ES" altLang="en-US" dirty="0" err="1"/>
              <a:t>should</a:t>
            </a:r>
            <a:r>
              <a:rPr lang="es-ES" altLang="en-US" dirty="0"/>
              <a:t> </a:t>
            </a:r>
            <a:r>
              <a:rPr lang="es-ES" altLang="en-US" dirty="0" err="1"/>
              <a:t>ensure</a:t>
            </a:r>
            <a:r>
              <a:rPr lang="es-ES" altLang="en-US" dirty="0"/>
              <a:t> </a:t>
            </a:r>
            <a:r>
              <a:rPr lang="es-ES" altLang="en-US" dirty="0" err="1"/>
              <a:t>that</a:t>
            </a:r>
            <a:r>
              <a:rPr lang="es-ES" altLang="en-US" dirty="0"/>
              <a:t> </a:t>
            </a:r>
            <a:r>
              <a:rPr lang="es-ES" altLang="en-US" dirty="0" err="1"/>
              <a:t>the</a:t>
            </a:r>
            <a:r>
              <a:rPr lang="es-ES" altLang="en-US" dirty="0"/>
              <a:t> </a:t>
            </a:r>
            <a:r>
              <a:rPr lang="es-ES" altLang="en-US" dirty="0" err="1"/>
              <a:t>additional</a:t>
            </a:r>
            <a:r>
              <a:rPr lang="es-ES" altLang="en-US" dirty="0"/>
              <a:t> </a:t>
            </a:r>
            <a:r>
              <a:rPr lang="es-ES" altLang="en-US" dirty="0" err="1"/>
              <a:t>dose</a:t>
            </a:r>
            <a:r>
              <a:rPr lang="es-ES" altLang="en-US" dirty="0"/>
              <a:t> </a:t>
            </a:r>
            <a:r>
              <a:rPr lang="es-ES" altLang="en-US" dirty="0" err="1"/>
              <a:t>to</a:t>
            </a:r>
            <a:r>
              <a:rPr lang="es-ES" altLang="en-US" dirty="0"/>
              <a:t> </a:t>
            </a:r>
            <a:r>
              <a:rPr lang="es-ES" altLang="en-US" dirty="0" err="1"/>
              <a:t>the</a:t>
            </a:r>
            <a:r>
              <a:rPr lang="es-ES" altLang="en-US" dirty="0"/>
              <a:t> </a:t>
            </a:r>
            <a:r>
              <a:rPr lang="es-ES" altLang="en-US" dirty="0" err="1"/>
              <a:t>conceptus</a:t>
            </a:r>
            <a:r>
              <a:rPr lang="es-ES" altLang="en-US" dirty="0"/>
              <a:t> </a:t>
            </a:r>
            <a:r>
              <a:rPr lang="es-ES" altLang="en-US" dirty="0" err="1"/>
              <a:t>does</a:t>
            </a:r>
            <a:r>
              <a:rPr lang="es-ES" altLang="en-US" dirty="0"/>
              <a:t> </a:t>
            </a:r>
            <a:r>
              <a:rPr lang="es-ES" altLang="en-US" dirty="0" err="1"/>
              <a:t>not</a:t>
            </a:r>
            <a:r>
              <a:rPr lang="es-ES" altLang="en-US" dirty="0"/>
              <a:t> </a:t>
            </a:r>
            <a:r>
              <a:rPr lang="es-ES" altLang="en-US" dirty="0" err="1"/>
              <a:t>exceed</a:t>
            </a:r>
            <a:r>
              <a:rPr lang="es-ES" altLang="en-US" dirty="0"/>
              <a:t> 1mSv </a:t>
            </a:r>
            <a:r>
              <a:rPr lang="es-ES" altLang="en-US" dirty="0" err="1"/>
              <a:t>during</a:t>
            </a:r>
            <a:r>
              <a:rPr lang="es-ES" altLang="en-US" dirty="0"/>
              <a:t> </a:t>
            </a:r>
            <a:r>
              <a:rPr lang="es-ES" altLang="en-US" dirty="0" err="1"/>
              <a:t>the</a:t>
            </a:r>
            <a:r>
              <a:rPr lang="es-ES" altLang="en-US" dirty="0"/>
              <a:t> </a:t>
            </a:r>
            <a:r>
              <a:rPr lang="es-ES" altLang="en-US" dirty="0" err="1"/>
              <a:t>remainder</a:t>
            </a:r>
            <a:r>
              <a:rPr lang="es-ES" altLang="en-US" dirty="0"/>
              <a:t> </a:t>
            </a:r>
            <a:r>
              <a:rPr lang="es-ES" altLang="en-US" dirty="0" err="1"/>
              <a:t>of</a:t>
            </a:r>
            <a:r>
              <a:rPr lang="es-ES" altLang="en-US" dirty="0"/>
              <a:t> </a:t>
            </a:r>
            <a:r>
              <a:rPr lang="es-ES" altLang="en-US" dirty="0" err="1"/>
              <a:t>the</a:t>
            </a:r>
            <a:r>
              <a:rPr lang="es-ES" altLang="en-US" dirty="0"/>
              <a:t> </a:t>
            </a:r>
            <a:r>
              <a:rPr lang="es-ES" altLang="en-US" dirty="0" err="1"/>
              <a:t>pregnancy</a:t>
            </a:r>
            <a:r>
              <a:rPr lang="es-ES" altLang="en-US" dirty="0"/>
              <a:t>. </a:t>
            </a:r>
          </a:p>
          <a:p>
            <a:pPr eaLnBrk="1" hangingPunct="1"/>
            <a:r>
              <a:rPr lang="en-US" altLang="en-US" dirty="0"/>
              <a:t>Currently available data do not justify automatically precluding pregnant interventionalists or other workers from performing procedures in the intervention room (paragraph 244)</a:t>
            </a:r>
            <a:endParaRPr lang="es-ES" altLang="en-US" dirty="0"/>
          </a:p>
          <a:p>
            <a:pPr eaLnBrk="1" hangingPunct="1"/>
            <a:r>
              <a:rPr lang="es-ES" altLang="en-US" dirty="0" err="1"/>
              <a:t>The</a:t>
            </a:r>
            <a:r>
              <a:rPr lang="es-ES" altLang="en-US" dirty="0"/>
              <a:t> </a:t>
            </a:r>
            <a:r>
              <a:rPr lang="es-ES" altLang="en-US" dirty="0" err="1"/>
              <a:t>employer</a:t>
            </a:r>
            <a:r>
              <a:rPr lang="es-ES" altLang="en-US" dirty="0"/>
              <a:t>, </a:t>
            </a:r>
            <a:r>
              <a:rPr lang="es-ES" altLang="en-US" dirty="0" err="1"/>
              <a:t>with</a:t>
            </a:r>
            <a:r>
              <a:rPr lang="es-ES" altLang="en-US" dirty="0"/>
              <a:t> </a:t>
            </a:r>
            <a:r>
              <a:rPr lang="es-ES" altLang="en-US" dirty="0" err="1"/>
              <a:t>the</a:t>
            </a:r>
            <a:r>
              <a:rPr lang="es-ES" altLang="en-US" dirty="0"/>
              <a:t> </a:t>
            </a:r>
            <a:r>
              <a:rPr lang="es-ES" altLang="en-US" dirty="0" err="1"/>
              <a:t>advice</a:t>
            </a:r>
            <a:r>
              <a:rPr lang="es-ES" altLang="en-US" dirty="0"/>
              <a:t> </a:t>
            </a:r>
            <a:r>
              <a:rPr lang="es-ES" altLang="en-US" dirty="0" err="1"/>
              <a:t>of</a:t>
            </a:r>
            <a:r>
              <a:rPr lang="es-ES" altLang="en-US" dirty="0"/>
              <a:t> </a:t>
            </a:r>
            <a:r>
              <a:rPr lang="es-ES" altLang="en-US" dirty="0" err="1"/>
              <a:t>the</a:t>
            </a:r>
            <a:r>
              <a:rPr lang="es-ES" altLang="en-US" dirty="0"/>
              <a:t> medical </a:t>
            </a:r>
            <a:r>
              <a:rPr lang="es-ES" altLang="en-US" dirty="0" err="1"/>
              <a:t>physicist</a:t>
            </a:r>
            <a:r>
              <a:rPr lang="es-ES" altLang="en-US" dirty="0"/>
              <a:t> </a:t>
            </a:r>
            <a:r>
              <a:rPr lang="es-ES" altLang="en-US" dirty="0" err="1"/>
              <a:t>or</a:t>
            </a:r>
            <a:r>
              <a:rPr lang="es-ES" altLang="en-US" dirty="0"/>
              <a:t> </a:t>
            </a:r>
            <a:r>
              <a:rPr lang="es-ES" altLang="en-US" dirty="0" err="1"/>
              <a:t>radiological</a:t>
            </a:r>
            <a:r>
              <a:rPr lang="es-ES" altLang="en-US" dirty="0"/>
              <a:t> </a:t>
            </a:r>
            <a:r>
              <a:rPr lang="es-ES" altLang="en-US" dirty="0" err="1"/>
              <a:t>protection</a:t>
            </a:r>
            <a:r>
              <a:rPr lang="es-ES" altLang="en-US" dirty="0"/>
              <a:t> </a:t>
            </a:r>
            <a:r>
              <a:rPr lang="es-ES" altLang="en-US" dirty="0" err="1"/>
              <a:t>expert</a:t>
            </a:r>
            <a:r>
              <a:rPr lang="es-ES" altLang="en-US" dirty="0"/>
              <a:t>, </a:t>
            </a:r>
            <a:r>
              <a:rPr lang="es-ES" altLang="en-US" dirty="0" err="1"/>
              <a:t>needs</a:t>
            </a:r>
            <a:r>
              <a:rPr lang="es-ES" altLang="en-US" dirty="0"/>
              <a:t> </a:t>
            </a:r>
            <a:r>
              <a:rPr lang="es-ES" altLang="en-US" dirty="0" err="1"/>
              <a:t>to</a:t>
            </a:r>
            <a:r>
              <a:rPr lang="es-ES" altLang="en-US" dirty="0"/>
              <a:t> </a:t>
            </a:r>
            <a:r>
              <a:rPr lang="es-ES" altLang="en-US" dirty="0" err="1"/>
              <a:t>carefully</a:t>
            </a:r>
            <a:r>
              <a:rPr lang="es-ES" altLang="en-US" dirty="0"/>
              <a:t> </a:t>
            </a:r>
            <a:r>
              <a:rPr lang="es-ES" altLang="en-US" dirty="0" err="1"/>
              <a:t>review</a:t>
            </a:r>
            <a:r>
              <a:rPr lang="es-ES" altLang="en-US" dirty="0"/>
              <a:t> </a:t>
            </a:r>
            <a:r>
              <a:rPr lang="es-ES" altLang="en-US" dirty="0" err="1"/>
              <a:t>the</a:t>
            </a:r>
            <a:r>
              <a:rPr lang="es-ES" altLang="en-US" dirty="0"/>
              <a:t> </a:t>
            </a:r>
            <a:r>
              <a:rPr lang="es-ES" altLang="en-US" dirty="0" err="1"/>
              <a:t>exposure</a:t>
            </a:r>
            <a:r>
              <a:rPr lang="es-ES" altLang="en-US" dirty="0"/>
              <a:t> </a:t>
            </a:r>
            <a:r>
              <a:rPr lang="es-ES" altLang="en-US" dirty="0" err="1"/>
              <a:t>conditions</a:t>
            </a:r>
            <a:r>
              <a:rPr lang="es-ES" altLang="en-US" dirty="0"/>
              <a:t> </a:t>
            </a:r>
            <a:r>
              <a:rPr lang="es-ES" altLang="en-US" dirty="0" err="1"/>
              <a:t>of</a:t>
            </a:r>
            <a:r>
              <a:rPr lang="es-ES" altLang="en-US" dirty="0"/>
              <a:t> </a:t>
            </a:r>
            <a:r>
              <a:rPr lang="es-ES" altLang="en-US" dirty="0" err="1"/>
              <a:t>pregnant</a:t>
            </a:r>
            <a:r>
              <a:rPr lang="es-ES" altLang="en-US" dirty="0"/>
              <a:t> </a:t>
            </a:r>
            <a:r>
              <a:rPr lang="es-ES" altLang="en-US" dirty="0" err="1"/>
              <a:t>workers</a:t>
            </a:r>
            <a:r>
              <a:rPr lang="es-ES" altLang="en-US" dirty="0">
                <a:solidFill>
                  <a:srgbClr val="FF0000"/>
                </a:solidFill>
              </a:rPr>
              <a:t>. </a:t>
            </a:r>
            <a:endParaRPr lang="en-US" altLang="en-US" dirty="0">
              <a:solidFill>
                <a:srgbClr val="FF0000"/>
              </a:solidFill>
              <a:ea typeface="ＭＳ Ｐゴシック" panose="020B0600070205080204" pitchFamily="34" charset="-128"/>
            </a:endParaRPr>
          </a:p>
        </p:txBody>
      </p:sp>
      <p:sp>
        <p:nvSpPr>
          <p:cNvPr id="21508" name="Slide Number Placeholder 2">
            <a:extLst>
              <a:ext uri="{FF2B5EF4-FFF2-40B4-BE49-F238E27FC236}">
                <a16:creationId xmlns:a16="http://schemas.microsoft.com/office/drawing/2014/main" xmlns="" id="{7E4843E8-FFEB-47C5-AC9F-3E3A13B1D863}"/>
              </a:ext>
            </a:extLst>
          </p:cNvPr>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rgbClr val="083763"/>
              </a:buClr>
              <a:buSzPct val="95000"/>
              <a:buFont typeface="Wingdings 2" panose="05020102010507070707" pitchFamily="18" charset="2"/>
              <a:buChar char=""/>
              <a:defRPr sz="26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buClr>
                <a:srgbClr val="083763"/>
              </a:buClr>
              <a:buSzPct val="85000"/>
              <a:buFont typeface="Wingdings 2" panose="05020102010507070707" pitchFamily="18" charset="2"/>
              <a:buChar char=""/>
              <a:defRPr sz="24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buClr>
                <a:srgbClr val="083763"/>
              </a:buClr>
              <a:buSzPct val="70000"/>
              <a:buFont typeface="Wingdings 2" panose="05020102010507070707" pitchFamily="18" charset="2"/>
              <a:buChar char=""/>
              <a:defRPr sz="21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lr>
                <a:srgbClr val="083763"/>
              </a:buClr>
              <a:buSzPct val="65000"/>
              <a:buFont typeface="Wingdings 2" panose="05020102010507070707" pitchFamily="18" charset="2"/>
              <a:buChar char=""/>
              <a:defRPr sz="20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lr>
                <a:srgbClr val="083763"/>
              </a:buClr>
              <a:buSzPct val="65000"/>
              <a:buFont typeface="Wingdings 2" panose="05020102010507070707" pitchFamily="18" charset="2"/>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rgbClr val="083763"/>
              </a:buClr>
              <a:buSzPct val="65000"/>
              <a:buFont typeface="Wingdings 2" panose="05020102010507070707" pitchFamily="18" charset="2"/>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rgbClr val="083763"/>
              </a:buClr>
              <a:buSzPct val="65000"/>
              <a:buFont typeface="Wingdings 2" panose="05020102010507070707" pitchFamily="18" charset="2"/>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rgbClr val="083763"/>
              </a:buClr>
              <a:buSzPct val="65000"/>
              <a:buFont typeface="Wingdings 2" panose="05020102010507070707" pitchFamily="18" charset="2"/>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rgbClr val="083763"/>
              </a:buClr>
              <a:buSzPct val="65000"/>
              <a:buFont typeface="Wingdings 2" panose="05020102010507070707" pitchFamily="18" charset="2"/>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ClrTx/>
              <a:buSzTx/>
              <a:buFontTx/>
              <a:buNone/>
            </a:pPr>
            <a:fld id="{5399BBF4-9FCB-4BC7-A121-EE9233B0BA9C}" type="slidenum">
              <a:rPr lang="en-US" altLang="en-US" sz="1200">
                <a:solidFill>
                  <a:srgbClr val="045C75"/>
                </a:solidFill>
                <a:ea typeface="ＭＳ Ｐゴシック" panose="020B0600070205080204" pitchFamily="34" charset="-128"/>
              </a:rPr>
              <a:pPr eaLnBrk="1" hangingPunct="1">
                <a:spcBef>
                  <a:spcPct val="0"/>
                </a:spcBef>
                <a:buClrTx/>
                <a:buSzTx/>
                <a:buFontTx/>
                <a:buNone/>
              </a:pPr>
              <a:t>10</a:t>
            </a:fld>
            <a:endParaRPr lang="en-US" altLang="en-US" sz="1200">
              <a:solidFill>
                <a:srgbClr val="045C75"/>
              </a:solidFill>
              <a:ea typeface="ＭＳ Ｐゴシック" panose="020B0600070205080204" pitchFamily="34" charset="-128"/>
            </a:endParaRP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86E87B3-526B-46CF-A9F8-2B5BC680B47F}"/>
              </a:ext>
            </a:extLst>
          </p:cNvPr>
          <p:cNvSpPr>
            <a:spLocks noGrp="1"/>
          </p:cNvSpPr>
          <p:nvPr>
            <p:ph type="title"/>
          </p:nvPr>
        </p:nvSpPr>
        <p:spPr>
          <a:xfrm>
            <a:off x="457200" y="152400"/>
            <a:ext cx="8229600" cy="1143000"/>
          </a:xfrm>
        </p:spPr>
        <p:txBody>
          <a:bodyPr>
            <a:normAutofit fontScale="90000"/>
          </a:bodyPr>
          <a:lstStyle/>
          <a:p>
            <a:pPr eaLnBrk="1" hangingPunct="1">
              <a:defRPr/>
            </a:pPr>
            <a:r>
              <a:rPr lang="en-US" dirty="0"/>
              <a:t>Main Points 5</a:t>
            </a:r>
            <a:br>
              <a:rPr lang="en-US" dirty="0"/>
            </a:br>
            <a:r>
              <a:rPr lang="en-US" sz="4000" dirty="0"/>
              <a:t>(p 51, ICRP 139</a:t>
            </a:r>
            <a:r>
              <a:rPr lang="en-US" sz="4000" dirty="0" smtClean="0"/>
              <a:t>) monitoring and dose assessment</a:t>
            </a:r>
            <a:endParaRPr lang="en-US" dirty="0"/>
          </a:p>
        </p:txBody>
      </p:sp>
      <p:sp>
        <p:nvSpPr>
          <p:cNvPr id="22531" name="Content Placeholder 2">
            <a:extLst>
              <a:ext uri="{FF2B5EF4-FFF2-40B4-BE49-F238E27FC236}">
                <a16:creationId xmlns:a16="http://schemas.microsoft.com/office/drawing/2014/main" xmlns="" id="{62C71ADC-CF30-4EAF-8AC3-5AB94F43CA76}"/>
              </a:ext>
            </a:extLst>
          </p:cNvPr>
          <p:cNvSpPr>
            <a:spLocks noGrp="1"/>
          </p:cNvSpPr>
          <p:nvPr>
            <p:ph idx="1"/>
          </p:nvPr>
        </p:nvSpPr>
        <p:spPr>
          <a:xfrm>
            <a:off x="228600" y="1828800"/>
            <a:ext cx="8763000" cy="4724400"/>
          </a:xfrm>
        </p:spPr>
        <p:txBody>
          <a:bodyPr/>
          <a:lstStyle/>
          <a:p>
            <a:pPr eaLnBrk="1" hangingPunct="1"/>
            <a:r>
              <a:rPr lang="es-ES" altLang="en-US" dirty="0" err="1" smtClean="0"/>
              <a:t>Reliable</a:t>
            </a:r>
            <a:r>
              <a:rPr lang="es-ES" altLang="en-US" dirty="0" smtClean="0"/>
              <a:t> </a:t>
            </a:r>
            <a:r>
              <a:rPr lang="es-ES" altLang="en-US" dirty="0" err="1"/>
              <a:t>exposure</a:t>
            </a:r>
            <a:r>
              <a:rPr lang="es-ES" altLang="en-US" dirty="0"/>
              <a:t> </a:t>
            </a:r>
            <a:r>
              <a:rPr lang="es-ES" altLang="en-US" dirty="0" err="1" smtClean="0"/>
              <a:t>monitoring</a:t>
            </a:r>
            <a:r>
              <a:rPr lang="es-ES" altLang="en-US" dirty="0" smtClean="0"/>
              <a:t> </a:t>
            </a:r>
            <a:r>
              <a:rPr lang="es-ES" altLang="en-US" dirty="0" err="1"/>
              <a:t>is</a:t>
            </a:r>
            <a:r>
              <a:rPr lang="es-ES" altLang="en-US" dirty="0"/>
              <a:t> </a:t>
            </a:r>
            <a:r>
              <a:rPr lang="es-ES" altLang="en-US" dirty="0" err="1"/>
              <a:t>essential</a:t>
            </a:r>
            <a:r>
              <a:rPr lang="es-ES" altLang="en-US" dirty="0"/>
              <a:t> </a:t>
            </a:r>
            <a:r>
              <a:rPr lang="es-ES" altLang="en-US" dirty="0" err="1"/>
              <a:t>for</a:t>
            </a:r>
            <a:r>
              <a:rPr lang="es-ES" altLang="en-US" dirty="0"/>
              <a:t> </a:t>
            </a:r>
            <a:r>
              <a:rPr lang="es-ES" altLang="en-US" dirty="0" err="1"/>
              <a:t>radiation</a:t>
            </a:r>
            <a:r>
              <a:rPr lang="es-ES" altLang="en-US" dirty="0"/>
              <a:t> safety </a:t>
            </a:r>
            <a:r>
              <a:rPr lang="es-ES" altLang="en-US" dirty="0" err="1"/>
              <a:t>professionals</a:t>
            </a:r>
            <a:r>
              <a:rPr lang="es-ES" altLang="en-US" dirty="0"/>
              <a:t> to </a:t>
            </a:r>
            <a:r>
              <a:rPr lang="es-ES" altLang="en-US" dirty="0" err="1"/>
              <a:t>have</a:t>
            </a:r>
            <a:r>
              <a:rPr lang="es-ES" altLang="en-US" dirty="0"/>
              <a:t> </a:t>
            </a:r>
            <a:r>
              <a:rPr lang="es-ES" altLang="en-US" dirty="0" err="1"/>
              <a:t>the</a:t>
            </a:r>
            <a:r>
              <a:rPr lang="es-ES" altLang="en-US" dirty="0"/>
              <a:t> </a:t>
            </a:r>
            <a:r>
              <a:rPr lang="es-ES" altLang="en-US" dirty="0" err="1"/>
              <a:t>information</a:t>
            </a:r>
            <a:r>
              <a:rPr lang="es-ES" altLang="en-US" dirty="0"/>
              <a:t> </a:t>
            </a:r>
            <a:r>
              <a:rPr lang="es-ES" altLang="en-US" dirty="0" err="1"/>
              <a:t>needed</a:t>
            </a:r>
            <a:r>
              <a:rPr lang="es-ES" altLang="en-US" dirty="0"/>
              <a:t> to </a:t>
            </a:r>
            <a:r>
              <a:rPr lang="es-ES" altLang="en-US" dirty="0" err="1"/>
              <a:t>oﬀer</a:t>
            </a:r>
            <a:r>
              <a:rPr lang="es-ES" altLang="en-US" dirty="0"/>
              <a:t> </a:t>
            </a:r>
            <a:r>
              <a:rPr lang="es-ES" altLang="en-US" dirty="0" err="1"/>
              <a:t>improvements</a:t>
            </a:r>
            <a:r>
              <a:rPr lang="es-ES" altLang="en-US" dirty="0"/>
              <a:t> to reduce doses and </a:t>
            </a:r>
            <a:r>
              <a:rPr lang="es-ES" altLang="en-US" dirty="0" err="1"/>
              <a:t>optimise</a:t>
            </a:r>
            <a:r>
              <a:rPr lang="es-ES" altLang="en-US" dirty="0"/>
              <a:t> </a:t>
            </a:r>
            <a:r>
              <a:rPr lang="es-ES" altLang="en-US" dirty="0" err="1"/>
              <a:t>radiological</a:t>
            </a:r>
            <a:r>
              <a:rPr lang="es-ES" altLang="en-US" dirty="0"/>
              <a:t> </a:t>
            </a:r>
            <a:r>
              <a:rPr lang="es-ES" altLang="en-US" dirty="0" err="1" smtClean="0"/>
              <a:t>protection</a:t>
            </a:r>
            <a:endParaRPr lang="es-ES" altLang="en-US" dirty="0" smtClean="0"/>
          </a:p>
          <a:p>
            <a:pPr eaLnBrk="1" hangingPunct="1"/>
            <a:r>
              <a:rPr lang="es-ES" altLang="en-US" dirty="0" err="1"/>
              <a:t>Both</a:t>
            </a:r>
            <a:r>
              <a:rPr lang="es-ES" altLang="en-US" dirty="0"/>
              <a:t> </a:t>
            </a:r>
            <a:r>
              <a:rPr lang="es-ES" altLang="en-US" dirty="0" err="1"/>
              <a:t>high-dose</a:t>
            </a:r>
            <a:r>
              <a:rPr lang="es-ES" altLang="en-US" dirty="0"/>
              <a:t> </a:t>
            </a:r>
            <a:r>
              <a:rPr lang="es-ES" altLang="en-US" dirty="0" err="1"/>
              <a:t>readings</a:t>
            </a:r>
            <a:r>
              <a:rPr lang="es-ES" altLang="en-US" dirty="0"/>
              <a:t> and </a:t>
            </a:r>
            <a:r>
              <a:rPr lang="es-ES" altLang="en-US" dirty="0" err="1"/>
              <a:t>very</a:t>
            </a:r>
            <a:r>
              <a:rPr lang="es-ES" altLang="en-US" dirty="0"/>
              <a:t> </a:t>
            </a:r>
            <a:r>
              <a:rPr lang="es-ES" altLang="en-US" dirty="0" err="1"/>
              <a:t>low-dose</a:t>
            </a:r>
            <a:r>
              <a:rPr lang="es-ES" altLang="en-US" dirty="0"/>
              <a:t> </a:t>
            </a:r>
            <a:r>
              <a:rPr lang="es-ES" altLang="en-US" dirty="0" err="1"/>
              <a:t>readings</a:t>
            </a:r>
            <a:r>
              <a:rPr lang="es-ES" altLang="en-US" dirty="0"/>
              <a:t> </a:t>
            </a:r>
            <a:r>
              <a:rPr lang="es-ES" altLang="en-US" dirty="0" err="1"/>
              <a:t>may</a:t>
            </a:r>
            <a:r>
              <a:rPr lang="es-ES" altLang="en-US" dirty="0"/>
              <a:t> </a:t>
            </a:r>
            <a:r>
              <a:rPr lang="es-ES" altLang="en-US" dirty="0" err="1"/>
              <a:t>indicate</a:t>
            </a:r>
            <a:r>
              <a:rPr lang="es-ES" altLang="en-US" dirty="0"/>
              <a:t> </a:t>
            </a:r>
            <a:r>
              <a:rPr lang="es-ES" altLang="en-US" dirty="0" err="1"/>
              <a:t>misuse</a:t>
            </a:r>
            <a:r>
              <a:rPr lang="es-ES" altLang="en-US" dirty="0"/>
              <a:t> </a:t>
            </a:r>
            <a:r>
              <a:rPr lang="es-ES" altLang="en-US" dirty="0" err="1"/>
              <a:t>or</a:t>
            </a:r>
            <a:r>
              <a:rPr lang="es-ES" altLang="en-US" dirty="0"/>
              <a:t> </a:t>
            </a:r>
            <a:r>
              <a:rPr lang="es-ES" altLang="en-US" dirty="0" err="1"/>
              <a:t>failure</a:t>
            </a:r>
            <a:r>
              <a:rPr lang="es-ES" altLang="en-US" dirty="0"/>
              <a:t> to </a:t>
            </a:r>
            <a:r>
              <a:rPr lang="es-ES" altLang="en-US" dirty="0" err="1"/>
              <a:t>wear</a:t>
            </a:r>
            <a:r>
              <a:rPr lang="es-ES" altLang="en-US" dirty="0"/>
              <a:t> </a:t>
            </a:r>
            <a:r>
              <a:rPr lang="es-ES" altLang="en-US" dirty="0" err="1"/>
              <a:t>dosimeters</a:t>
            </a:r>
            <a:r>
              <a:rPr lang="es-ES" altLang="en-US" dirty="0"/>
              <a:t>. </a:t>
            </a:r>
          </a:p>
        </p:txBody>
      </p:sp>
      <p:sp>
        <p:nvSpPr>
          <p:cNvPr id="22532" name="Slide Number Placeholder 2">
            <a:extLst>
              <a:ext uri="{FF2B5EF4-FFF2-40B4-BE49-F238E27FC236}">
                <a16:creationId xmlns:a16="http://schemas.microsoft.com/office/drawing/2014/main" xmlns="" id="{B38DE50F-AE64-4150-81D3-F3EF13F2B0C1}"/>
              </a:ext>
            </a:extLst>
          </p:cNvPr>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rgbClr val="083763"/>
              </a:buClr>
              <a:buSzPct val="95000"/>
              <a:buFont typeface="Wingdings 2" panose="05020102010507070707" pitchFamily="18" charset="2"/>
              <a:buChar char=""/>
              <a:defRPr sz="26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buClr>
                <a:srgbClr val="083763"/>
              </a:buClr>
              <a:buSzPct val="85000"/>
              <a:buFont typeface="Wingdings 2" panose="05020102010507070707" pitchFamily="18" charset="2"/>
              <a:buChar char=""/>
              <a:defRPr sz="24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buClr>
                <a:srgbClr val="083763"/>
              </a:buClr>
              <a:buSzPct val="70000"/>
              <a:buFont typeface="Wingdings 2" panose="05020102010507070707" pitchFamily="18" charset="2"/>
              <a:buChar char=""/>
              <a:defRPr sz="21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lr>
                <a:srgbClr val="083763"/>
              </a:buClr>
              <a:buSzPct val="65000"/>
              <a:buFont typeface="Wingdings 2" panose="05020102010507070707" pitchFamily="18" charset="2"/>
              <a:buChar char=""/>
              <a:defRPr sz="20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lr>
                <a:srgbClr val="083763"/>
              </a:buClr>
              <a:buSzPct val="65000"/>
              <a:buFont typeface="Wingdings 2" panose="05020102010507070707" pitchFamily="18" charset="2"/>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rgbClr val="083763"/>
              </a:buClr>
              <a:buSzPct val="65000"/>
              <a:buFont typeface="Wingdings 2" panose="05020102010507070707" pitchFamily="18" charset="2"/>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rgbClr val="083763"/>
              </a:buClr>
              <a:buSzPct val="65000"/>
              <a:buFont typeface="Wingdings 2" panose="05020102010507070707" pitchFamily="18" charset="2"/>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rgbClr val="083763"/>
              </a:buClr>
              <a:buSzPct val="65000"/>
              <a:buFont typeface="Wingdings 2" panose="05020102010507070707" pitchFamily="18" charset="2"/>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rgbClr val="083763"/>
              </a:buClr>
              <a:buSzPct val="65000"/>
              <a:buFont typeface="Wingdings 2" panose="05020102010507070707" pitchFamily="18" charset="2"/>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ClrTx/>
              <a:buSzTx/>
              <a:buFontTx/>
              <a:buNone/>
            </a:pPr>
            <a:fld id="{4B38E5D9-2AAD-44FA-9127-1A862340E498}" type="slidenum">
              <a:rPr lang="en-US" altLang="en-US" sz="1200">
                <a:solidFill>
                  <a:srgbClr val="045C75"/>
                </a:solidFill>
                <a:ea typeface="ＭＳ Ｐゴシック" panose="020B0600070205080204" pitchFamily="34" charset="-128"/>
              </a:rPr>
              <a:pPr eaLnBrk="1" hangingPunct="1">
                <a:spcBef>
                  <a:spcPct val="0"/>
                </a:spcBef>
                <a:buClrTx/>
                <a:buSzTx/>
                <a:buFontTx/>
                <a:buNone/>
              </a:pPr>
              <a:t>11</a:t>
            </a:fld>
            <a:endParaRPr lang="en-US" altLang="en-US" sz="1200">
              <a:solidFill>
                <a:srgbClr val="045C75"/>
              </a:solidFill>
              <a:ea typeface="ＭＳ Ｐゴシック" panose="020B0600070205080204" pitchFamily="34" charset="-128"/>
            </a:endParaRPr>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B8D6653-2171-4AF1-913D-AA308FB1FEC3}"/>
              </a:ext>
            </a:extLst>
          </p:cNvPr>
          <p:cNvSpPr>
            <a:spLocks noGrp="1"/>
          </p:cNvSpPr>
          <p:nvPr>
            <p:ph type="title"/>
          </p:nvPr>
        </p:nvSpPr>
        <p:spPr>
          <a:xfrm>
            <a:off x="533400" y="228600"/>
            <a:ext cx="8229600" cy="1143000"/>
          </a:xfrm>
        </p:spPr>
        <p:txBody>
          <a:bodyPr>
            <a:normAutofit fontScale="90000"/>
          </a:bodyPr>
          <a:lstStyle/>
          <a:p>
            <a:pPr eaLnBrk="1" hangingPunct="1">
              <a:defRPr/>
            </a:pPr>
            <a:r>
              <a:rPr lang="en-US" dirty="0"/>
              <a:t>Main Points 6  </a:t>
            </a:r>
            <a:br>
              <a:rPr lang="en-US" dirty="0"/>
            </a:br>
            <a:r>
              <a:rPr lang="en-US" sz="4000" dirty="0"/>
              <a:t>(p 51, ICRP 139), monitoring and dose assessment</a:t>
            </a:r>
          </a:p>
        </p:txBody>
      </p:sp>
      <p:sp>
        <p:nvSpPr>
          <p:cNvPr id="23555" name="Content Placeholder 2">
            <a:extLst>
              <a:ext uri="{FF2B5EF4-FFF2-40B4-BE49-F238E27FC236}">
                <a16:creationId xmlns:a16="http://schemas.microsoft.com/office/drawing/2014/main" xmlns="" id="{79711624-6373-46DB-8CFE-A3B5CD3E4013}"/>
              </a:ext>
            </a:extLst>
          </p:cNvPr>
          <p:cNvSpPr>
            <a:spLocks noGrp="1"/>
          </p:cNvSpPr>
          <p:nvPr>
            <p:ph idx="1"/>
          </p:nvPr>
        </p:nvSpPr>
        <p:spPr>
          <a:xfrm>
            <a:off x="457200" y="2057400"/>
            <a:ext cx="8458200" cy="4267200"/>
          </a:xfrm>
        </p:spPr>
        <p:txBody>
          <a:bodyPr/>
          <a:lstStyle/>
          <a:p>
            <a:pPr eaLnBrk="1" hangingPunct="1"/>
            <a:r>
              <a:rPr lang="es-ES" altLang="en-US" dirty="0" smtClean="0"/>
              <a:t>Individual </a:t>
            </a:r>
            <a:r>
              <a:rPr lang="es-ES" altLang="en-US" dirty="0" err="1"/>
              <a:t>dosimeters</a:t>
            </a:r>
            <a:r>
              <a:rPr lang="es-ES" altLang="en-US" dirty="0"/>
              <a:t> </a:t>
            </a:r>
            <a:r>
              <a:rPr lang="es-ES" altLang="en-US" dirty="0" err="1"/>
              <a:t>should</a:t>
            </a:r>
            <a:r>
              <a:rPr lang="es-ES" altLang="en-US" dirty="0"/>
              <a:t> </a:t>
            </a:r>
            <a:r>
              <a:rPr lang="es-ES" altLang="en-US" dirty="0" err="1"/>
              <a:t>have</a:t>
            </a:r>
            <a:r>
              <a:rPr lang="es-ES" altLang="en-US" dirty="0"/>
              <a:t> a </a:t>
            </a:r>
            <a:r>
              <a:rPr lang="es-ES" altLang="en-US" dirty="0" err="1"/>
              <a:t>means</a:t>
            </a:r>
            <a:r>
              <a:rPr lang="es-ES" altLang="en-US" dirty="0"/>
              <a:t> to </a:t>
            </a:r>
            <a:r>
              <a:rPr lang="es-ES" altLang="en-US" dirty="0" err="1"/>
              <a:t>let</a:t>
            </a:r>
            <a:r>
              <a:rPr lang="es-ES" altLang="en-US" dirty="0"/>
              <a:t> </a:t>
            </a:r>
            <a:r>
              <a:rPr lang="es-ES" altLang="en-US" dirty="0" err="1"/>
              <a:t>the</a:t>
            </a:r>
            <a:r>
              <a:rPr lang="es-ES" altLang="en-US" dirty="0"/>
              <a:t> </a:t>
            </a:r>
            <a:r>
              <a:rPr lang="es-ES" altLang="en-US" dirty="0" err="1"/>
              <a:t>users</a:t>
            </a:r>
            <a:r>
              <a:rPr lang="es-ES" altLang="en-US" dirty="0"/>
              <a:t> </a:t>
            </a:r>
            <a:r>
              <a:rPr lang="es-ES" altLang="en-US" dirty="0" err="1"/>
              <a:t>identify</a:t>
            </a:r>
            <a:r>
              <a:rPr lang="es-ES" altLang="en-US" dirty="0"/>
              <a:t> </a:t>
            </a:r>
            <a:r>
              <a:rPr lang="es-ES" altLang="en-US" dirty="0" err="1"/>
              <a:t>their</a:t>
            </a:r>
            <a:r>
              <a:rPr lang="es-ES" altLang="en-US" dirty="0"/>
              <a:t> </a:t>
            </a:r>
            <a:r>
              <a:rPr lang="es-ES" altLang="en-US" dirty="0" err="1"/>
              <a:t>own</a:t>
            </a:r>
            <a:r>
              <a:rPr lang="es-ES" altLang="en-US" dirty="0"/>
              <a:t> </a:t>
            </a:r>
            <a:r>
              <a:rPr lang="es-ES" altLang="en-US" dirty="0" err="1"/>
              <a:t>dosimeters</a:t>
            </a:r>
            <a:r>
              <a:rPr lang="es-ES" altLang="en-US" dirty="0"/>
              <a:t> and </a:t>
            </a:r>
            <a:r>
              <a:rPr lang="es-ES" altLang="en-US" dirty="0" err="1"/>
              <a:t>their</a:t>
            </a:r>
            <a:r>
              <a:rPr lang="es-ES" altLang="en-US" dirty="0"/>
              <a:t> </a:t>
            </a:r>
            <a:r>
              <a:rPr lang="es-ES" altLang="en-US" dirty="0" err="1"/>
              <a:t>expected</a:t>
            </a:r>
            <a:r>
              <a:rPr lang="es-ES" altLang="en-US" dirty="0"/>
              <a:t> position.</a:t>
            </a:r>
          </a:p>
          <a:p>
            <a:pPr eaLnBrk="1" hangingPunct="1"/>
            <a:r>
              <a:rPr lang="es-ES" altLang="en-US" dirty="0" err="1"/>
              <a:t>When</a:t>
            </a:r>
            <a:r>
              <a:rPr lang="es-ES" altLang="en-US" dirty="0"/>
              <a:t> a </a:t>
            </a:r>
            <a:r>
              <a:rPr lang="es-ES" altLang="en-US" dirty="0" err="1"/>
              <a:t>member</a:t>
            </a:r>
            <a:r>
              <a:rPr lang="es-ES" altLang="en-US" dirty="0"/>
              <a:t> of </a:t>
            </a:r>
            <a:r>
              <a:rPr lang="es-ES" altLang="en-US" dirty="0" err="1"/>
              <a:t>staﬀ</a:t>
            </a:r>
            <a:r>
              <a:rPr lang="es-ES" altLang="en-US" dirty="0"/>
              <a:t> </a:t>
            </a:r>
            <a:r>
              <a:rPr lang="es-ES" altLang="en-US" dirty="0" err="1"/>
              <a:t>works</a:t>
            </a:r>
            <a:r>
              <a:rPr lang="es-ES" altLang="en-US" dirty="0"/>
              <a:t> </a:t>
            </a:r>
            <a:r>
              <a:rPr lang="es-ES" altLang="en-US" dirty="0" err="1"/>
              <a:t>for</a:t>
            </a:r>
            <a:r>
              <a:rPr lang="es-ES" altLang="en-US" dirty="0"/>
              <a:t> more </a:t>
            </a:r>
            <a:r>
              <a:rPr lang="es-ES" altLang="en-US" dirty="0" err="1"/>
              <a:t>than</a:t>
            </a:r>
            <a:r>
              <a:rPr lang="es-ES" altLang="en-US" dirty="0"/>
              <a:t> </a:t>
            </a:r>
            <a:r>
              <a:rPr lang="es-ES" altLang="en-US" dirty="0" err="1"/>
              <a:t>one</a:t>
            </a:r>
            <a:r>
              <a:rPr lang="es-ES" altLang="en-US" dirty="0"/>
              <a:t> </a:t>
            </a:r>
            <a:r>
              <a:rPr lang="es-ES" altLang="en-US" dirty="0" err="1"/>
              <a:t>employer</a:t>
            </a:r>
            <a:r>
              <a:rPr lang="es-ES" altLang="en-US" dirty="0"/>
              <a:t>, </a:t>
            </a:r>
            <a:r>
              <a:rPr lang="es-ES" altLang="en-US" dirty="0" err="1"/>
              <a:t>cooperation</a:t>
            </a:r>
            <a:r>
              <a:rPr lang="es-ES" altLang="en-US" dirty="0"/>
              <a:t> </a:t>
            </a:r>
            <a:r>
              <a:rPr lang="es-ES" altLang="en-US" dirty="0" err="1"/>
              <a:t>among</a:t>
            </a:r>
            <a:r>
              <a:rPr lang="es-ES" altLang="en-US" dirty="0"/>
              <a:t> </a:t>
            </a:r>
            <a:r>
              <a:rPr lang="es-ES" altLang="en-US" dirty="0" err="1" smtClean="0"/>
              <a:t>them</a:t>
            </a:r>
            <a:r>
              <a:rPr lang="es-ES" altLang="en-US" dirty="0" smtClean="0"/>
              <a:t> </a:t>
            </a:r>
            <a:r>
              <a:rPr lang="es-ES" altLang="en-US" dirty="0" err="1" smtClean="0"/>
              <a:t>is</a:t>
            </a:r>
            <a:r>
              <a:rPr lang="es-ES" altLang="en-US" dirty="0" smtClean="0"/>
              <a:t> </a:t>
            </a:r>
            <a:r>
              <a:rPr lang="es-ES" altLang="en-US" dirty="0" err="1" smtClean="0"/>
              <a:t>essential</a:t>
            </a:r>
            <a:r>
              <a:rPr lang="en-US" altLang="en-US" dirty="0" smtClean="0"/>
              <a:t> </a:t>
            </a:r>
            <a:r>
              <a:rPr lang="en-US" altLang="en-US" dirty="0"/>
              <a:t>for compliance by all responsible parties with the requirements for protection and </a:t>
            </a:r>
            <a:r>
              <a:rPr lang="en-US" altLang="en-US" dirty="0" smtClean="0"/>
              <a:t>safety.</a:t>
            </a:r>
            <a:r>
              <a:rPr lang="es-ES" altLang="en-US" dirty="0" smtClean="0"/>
              <a:t> </a:t>
            </a:r>
            <a:r>
              <a:rPr lang="es-ES" altLang="en-US" dirty="0" err="1"/>
              <a:t>The</a:t>
            </a:r>
            <a:r>
              <a:rPr lang="es-ES" altLang="en-US" dirty="0"/>
              <a:t> sum of </a:t>
            </a:r>
            <a:r>
              <a:rPr lang="es-ES" altLang="en-US" dirty="0" err="1"/>
              <a:t>all</a:t>
            </a:r>
            <a:r>
              <a:rPr lang="es-ES" altLang="en-US" dirty="0"/>
              <a:t> </a:t>
            </a:r>
            <a:r>
              <a:rPr lang="es-ES" altLang="en-US" dirty="0" err="1"/>
              <a:t>the</a:t>
            </a:r>
            <a:r>
              <a:rPr lang="es-ES" altLang="en-US" dirty="0"/>
              <a:t> individual doses </a:t>
            </a:r>
            <a:r>
              <a:rPr lang="es-ES" altLang="en-US" dirty="0" err="1"/>
              <a:t>incurred</a:t>
            </a:r>
            <a:r>
              <a:rPr lang="es-ES" altLang="en-US" dirty="0"/>
              <a:t> at </a:t>
            </a:r>
            <a:r>
              <a:rPr lang="es-ES" altLang="en-US" dirty="0" err="1"/>
              <a:t>each</a:t>
            </a:r>
            <a:r>
              <a:rPr lang="es-ES" altLang="en-US" dirty="0"/>
              <a:t> of </a:t>
            </a:r>
            <a:r>
              <a:rPr lang="es-ES" altLang="en-US" dirty="0" err="1"/>
              <a:t>the</a:t>
            </a:r>
            <a:r>
              <a:rPr lang="es-ES" altLang="en-US" dirty="0"/>
              <a:t> </a:t>
            </a:r>
            <a:r>
              <a:rPr lang="es-ES" altLang="en-US" dirty="0" err="1"/>
              <a:t>facilities</a:t>
            </a:r>
            <a:r>
              <a:rPr lang="es-ES" altLang="en-US" dirty="0"/>
              <a:t> has to be </a:t>
            </a:r>
            <a:r>
              <a:rPr lang="es-ES" altLang="en-US" dirty="0" err="1"/>
              <a:t>obtained</a:t>
            </a:r>
            <a:r>
              <a:rPr lang="es-ES" altLang="en-US" dirty="0"/>
              <a:t>, and a complete </a:t>
            </a:r>
            <a:r>
              <a:rPr lang="es-ES" altLang="en-US" dirty="0" err="1"/>
              <a:t>dose</a:t>
            </a:r>
            <a:r>
              <a:rPr lang="es-ES" altLang="en-US" dirty="0"/>
              <a:t> record has to be </a:t>
            </a:r>
            <a:r>
              <a:rPr lang="es-ES" altLang="en-US" dirty="0" err="1"/>
              <a:t>maintained</a:t>
            </a:r>
            <a:r>
              <a:rPr lang="es-ES" altLang="en-US" dirty="0"/>
              <a:t>.</a:t>
            </a:r>
          </a:p>
        </p:txBody>
      </p:sp>
      <p:sp>
        <p:nvSpPr>
          <p:cNvPr id="23556" name="Slide Number Placeholder 2">
            <a:extLst>
              <a:ext uri="{FF2B5EF4-FFF2-40B4-BE49-F238E27FC236}">
                <a16:creationId xmlns:a16="http://schemas.microsoft.com/office/drawing/2014/main" xmlns="" id="{26FC9A5E-3070-42D7-9255-0906263C1B58}"/>
              </a:ext>
            </a:extLst>
          </p:cNvPr>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rgbClr val="083763"/>
              </a:buClr>
              <a:buSzPct val="95000"/>
              <a:buFont typeface="Wingdings 2" panose="05020102010507070707" pitchFamily="18" charset="2"/>
              <a:buChar char=""/>
              <a:defRPr sz="26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buClr>
                <a:srgbClr val="083763"/>
              </a:buClr>
              <a:buSzPct val="85000"/>
              <a:buFont typeface="Wingdings 2" panose="05020102010507070707" pitchFamily="18" charset="2"/>
              <a:buChar char=""/>
              <a:defRPr sz="24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buClr>
                <a:srgbClr val="083763"/>
              </a:buClr>
              <a:buSzPct val="70000"/>
              <a:buFont typeface="Wingdings 2" panose="05020102010507070707" pitchFamily="18" charset="2"/>
              <a:buChar char=""/>
              <a:defRPr sz="21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lr>
                <a:srgbClr val="083763"/>
              </a:buClr>
              <a:buSzPct val="65000"/>
              <a:buFont typeface="Wingdings 2" panose="05020102010507070707" pitchFamily="18" charset="2"/>
              <a:buChar char=""/>
              <a:defRPr sz="20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lr>
                <a:srgbClr val="083763"/>
              </a:buClr>
              <a:buSzPct val="65000"/>
              <a:buFont typeface="Wingdings 2" panose="05020102010507070707" pitchFamily="18" charset="2"/>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rgbClr val="083763"/>
              </a:buClr>
              <a:buSzPct val="65000"/>
              <a:buFont typeface="Wingdings 2" panose="05020102010507070707" pitchFamily="18" charset="2"/>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rgbClr val="083763"/>
              </a:buClr>
              <a:buSzPct val="65000"/>
              <a:buFont typeface="Wingdings 2" panose="05020102010507070707" pitchFamily="18" charset="2"/>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rgbClr val="083763"/>
              </a:buClr>
              <a:buSzPct val="65000"/>
              <a:buFont typeface="Wingdings 2" panose="05020102010507070707" pitchFamily="18" charset="2"/>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rgbClr val="083763"/>
              </a:buClr>
              <a:buSzPct val="65000"/>
              <a:buFont typeface="Wingdings 2" panose="05020102010507070707" pitchFamily="18" charset="2"/>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ClrTx/>
              <a:buSzTx/>
              <a:buFontTx/>
              <a:buNone/>
            </a:pPr>
            <a:fld id="{2610FEE3-C4D1-42E8-A24B-B6FF74FBC222}" type="slidenum">
              <a:rPr lang="en-US" altLang="en-US" sz="1200">
                <a:solidFill>
                  <a:srgbClr val="045C75"/>
                </a:solidFill>
                <a:ea typeface="ＭＳ Ｐゴシック" panose="020B0600070205080204" pitchFamily="34" charset="-128"/>
              </a:rPr>
              <a:pPr eaLnBrk="1" hangingPunct="1">
                <a:spcBef>
                  <a:spcPct val="0"/>
                </a:spcBef>
                <a:buClrTx/>
                <a:buSzTx/>
                <a:buFontTx/>
                <a:buNone/>
              </a:pPr>
              <a:t>12</a:t>
            </a:fld>
            <a:endParaRPr lang="en-US" altLang="en-US" sz="1200">
              <a:solidFill>
                <a:srgbClr val="045C75"/>
              </a:solidFill>
              <a:ea typeface="ＭＳ Ｐゴシック" panose="020B0600070205080204" pitchFamily="34" charset="-128"/>
            </a:endParaRPr>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a:extLst>
              <a:ext uri="{FF2B5EF4-FFF2-40B4-BE49-F238E27FC236}">
                <a16:creationId xmlns:a16="http://schemas.microsoft.com/office/drawing/2014/main" xmlns="" id="{D144AE6A-807B-4451-913C-AB369E0A500B}"/>
              </a:ext>
            </a:extLst>
          </p:cNvPr>
          <p:cNvSpPr>
            <a:spLocks noGrp="1"/>
          </p:cNvSpPr>
          <p:nvPr>
            <p:ph type="title"/>
          </p:nvPr>
        </p:nvSpPr>
        <p:spPr>
          <a:xfrm>
            <a:off x="457200" y="381000"/>
            <a:ext cx="8229600" cy="1143000"/>
          </a:xfrm>
        </p:spPr>
        <p:txBody>
          <a:bodyPr>
            <a:normAutofit fontScale="90000"/>
          </a:bodyPr>
          <a:lstStyle/>
          <a:p>
            <a:pPr eaLnBrk="1" hangingPunct="1">
              <a:defRPr/>
            </a:pPr>
            <a:r>
              <a:rPr lang="es-ES" dirty="0" err="1"/>
              <a:t>Main</a:t>
            </a:r>
            <a:r>
              <a:rPr lang="es-ES" dirty="0"/>
              <a:t> </a:t>
            </a:r>
            <a:r>
              <a:rPr lang="es-ES" dirty="0" err="1"/>
              <a:t>points</a:t>
            </a:r>
            <a:r>
              <a:rPr lang="es-ES" dirty="0"/>
              <a:t> 7</a:t>
            </a:r>
            <a:br>
              <a:rPr lang="es-ES" dirty="0"/>
            </a:br>
            <a:r>
              <a:rPr lang="es-ES" sz="4000" dirty="0"/>
              <a:t>(p 69, ICRP </a:t>
            </a:r>
            <a:r>
              <a:rPr lang="es-ES" sz="4000" dirty="0" smtClean="0"/>
              <a:t>139) </a:t>
            </a:r>
            <a:r>
              <a:rPr lang="es-ES" sz="4000" dirty="0" err="1" smtClean="0"/>
              <a:t>Radiological</a:t>
            </a:r>
            <a:r>
              <a:rPr lang="es-ES" sz="4000" dirty="0" smtClean="0"/>
              <a:t> </a:t>
            </a:r>
            <a:r>
              <a:rPr lang="es-ES" sz="4000" dirty="0" err="1" smtClean="0"/>
              <a:t>protection</a:t>
            </a:r>
            <a:r>
              <a:rPr lang="es-ES" sz="4000" dirty="0" smtClean="0"/>
              <a:t> </a:t>
            </a:r>
            <a:r>
              <a:rPr lang="es-ES" sz="4000" dirty="0" err="1" smtClean="0"/>
              <a:t>methods</a:t>
            </a:r>
            <a:r>
              <a:rPr lang="es-ES" sz="4000" dirty="0" smtClean="0"/>
              <a:t> and programme</a:t>
            </a:r>
            <a:endParaRPr lang="es-ES" sz="4000" dirty="0"/>
          </a:p>
        </p:txBody>
      </p:sp>
      <p:sp>
        <p:nvSpPr>
          <p:cNvPr id="24579" name="2 Marcador de contenido">
            <a:extLst>
              <a:ext uri="{FF2B5EF4-FFF2-40B4-BE49-F238E27FC236}">
                <a16:creationId xmlns:a16="http://schemas.microsoft.com/office/drawing/2014/main" xmlns="" id="{91258B26-0DD0-4976-94D8-2C230F16D174}"/>
              </a:ext>
            </a:extLst>
          </p:cNvPr>
          <p:cNvSpPr>
            <a:spLocks noGrp="1"/>
          </p:cNvSpPr>
          <p:nvPr>
            <p:ph idx="1"/>
          </p:nvPr>
        </p:nvSpPr>
        <p:spPr>
          <a:xfrm>
            <a:off x="457200" y="2057400"/>
            <a:ext cx="8229600" cy="4038600"/>
          </a:xfrm>
        </p:spPr>
        <p:txBody>
          <a:bodyPr/>
          <a:lstStyle/>
          <a:p>
            <a:pPr eaLnBrk="1" hangingPunct="1"/>
            <a:r>
              <a:rPr lang="en-US" altLang="en-US" dirty="0"/>
              <a:t>When protective eyewear is worn, eye exposure can still result from radiation scattered from the surrounding tissues of the interventionalist. The size of the lenses, the use of side shields, and the closeness of ﬁt to the facial contours are all important in determining the extent of protection provided. </a:t>
            </a:r>
          </a:p>
          <a:p>
            <a:pPr eaLnBrk="1" hangingPunct="1"/>
            <a:r>
              <a:rPr lang="en-US" altLang="en-US" dirty="0"/>
              <a:t>Ceiling-suspended lead-acrylic shields can reduce doses to the head and neck by a factor of 2–10.</a:t>
            </a:r>
            <a:endParaRPr lang="es-ES" altLang="en-US" dirty="0"/>
          </a:p>
        </p:txBody>
      </p:sp>
      <p:sp>
        <p:nvSpPr>
          <p:cNvPr id="4" name="3 Marcador de número de diapositiva">
            <a:extLst>
              <a:ext uri="{FF2B5EF4-FFF2-40B4-BE49-F238E27FC236}">
                <a16:creationId xmlns:a16="http://schemas.microsoft.com/office/drawing/2014/main" xmlns="" id="{19D62618-D0B0-47EF-8AC1-371D669704ED}"/>
              </a:ext>
            </a:extLst>
          </p:cNvPr>
          <p:cNvSpPr>
            <a:spLocks noGrp="1"/>
          </p:cNvSpPr>
          <p:nvPr>
            <p:ph type="sldNum" sz="quarter" idx="10"/>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853166AB-F769-4EF1-8A9A-7C1685B83C66}" type="slidenum">
              <a:rPr lang="en-US" altLang="en-US">
                <a:solidFill>
                  <a:srgbClr val="045C75"/>
                </a:solidFill>
              </a:rPr>
              <a:pPr eaLnBrk="1" hangingPunct="1"/>
              <a:t>13</a:t>
            </a:fld>
            <a:endParaRPr lang="en-US" altLang="en-US">
              <a:solidFill>
                <a:srgbClr val="045C75"/>
              </a:solidFill>
            </a:endParaRPr>
          </a:p>
        </p:txBody>
      </p:sp>
    </p:spTree>
  </p:cSld>
  <p:clrMapOvr>
    <a:masterClrMapping/>
  </p:clrMapOvr>
  <p:transition spd="med">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a:extLst>
              <a:ext uri="{FF2B5EF4-FFF2-40B4-BE49-F238E27FC236}">
                <a16:creationId xmlns:a16="http://schemas.microsoft.com/office/drawing/2014/main" xmlns="" id="{06F21EEF-4399-4F45-A2A2-3D878D436BAC}"/>
              </a:ext>
            </a:extLst>
          </p:cNvPr>
          <p:cNvSpPr>
            <a:spLocks noGrp="1"/>
          </p:cNvSpPr>
          <p:nvPr>
            <p:ph type="title"/>
          </p:nvPr>
        </p:nvSpPr>
        <p:spPr/>
        <p:txBody>
          <a:bodyPr>
            <a:normAutofit fontScale="90000"/>
          </a:bodyPr>
          <a:lstStyle/>
          <a:p>
            <a:pPr eaLnBrk="1" hangingPunct="1">
              <a:defRPr/>
            </a:pPr>
            <a:r>
              <a:rPr lang="es-ES" dirty="0" err="1"/>
              <a:t>Main</a:t>
            </a:r>
            <a:r>
              <a:rPr lang="es-ES" dirty="0"/>
              <a:t> </a:t>
            </a:r>
            <a:r>
              <a:rPr lang="es-ES" dirty="0" err="1"/>
              <a:t>points</a:t>
            </a:r>
            <a:r>
              <a:rPr lang="es-ES" dirty="0"/>
              <a:t> 8</a:t>
            </a:r>
            <a:br>
              <a:rPr lang="es-ES" dirty="0"/>
            </a:br>
            <a:r>
              <a:rPr lang="es-ES" sz="4000" dirty="0"/>
              <a:t>(p 69, ICRP 139) </a:t>
            </a:r>
            <a:r>
              <a:rPr lang="es-ES" sz="4000" dirty="0" err="1"/>
              <a:t>Radiological</a:t>
            </a:r>
            <a:r>
              <a:rPr lang="es-ES" sz="4000" dirty="0"/>
              <a:t> </a:t>
            </a:r>
            <a:r>
              <a:rPr lang="es-ES" sz="4000" dirty="0" err="1"/>
              <a:t>protection</a:t>
            </a:r>
            <a:r>
              <a:rPr lang="es-ES" sz="4000" dirty="0"/>
              <a:t> </a:t>
            </a:r>
            <a:r>
              <a:rPr lang="es-ES" sz="4000" dirty="0" err="1"/>
              <a:t>methods</a:t>
            </a:r>
            <a:r>
              <a:rPr lang="es-ES" sz="4000" dirty="0"/>
              <a:t> and programme</a:t>
            </a:r>
          </a:p>
        </p:txBody>
      </p:sp>
      <p:sp>
        <p:nvSpPr>
          <p:cNvPr id="27651" name="2 Marcador de contenido">
            <a:extLst>
              <a:ext uri="{FF2B5EF4-FFF2-40B4-BE49-F238E27FC236}">
                <a16:creationId xmlns:a16="http://schemas.microsoft.com/office/drawing/2014/main" xmlns="" id="{CAC9B10A-9612-452A-AEBD-2366FE11D53E}"/>
              </a:ext>
            </a:extLst>
          </p:cNvPr>
          <p:cNvSpPr>
            <a:spLocks noGrp="1"/>
          </p:cNvSpPr>
          <p:nvPr>
            <p:ph idx="1"/>
          </p:nvPr>
        </p:nvSpPr>
        <p:spPr>
          <a:xfrm>
            <a:off x="381000" y="2286000"/>
            <a:ext cx="8229600" cy="2514600"/>
          </a:xfrm>
        </p:spPr>
        <p:txBody>
          <a:bodyPr/>
          <a:lstStyle/>
          <a:p>
            <a:pPr eaLnBrk="1" hangingPunct="1"/>
            <a:r>
              <a:rPr lang="en-US" altLang="en-US" dirty="0"/>
              <a:t>The operator’s feet may be exposed even when lead curtains suspended from the table top are in place, especially </a:t>
            </a:r>
            <a:r>
              <a:rPr lang="en-US" altLang="en-US" dirty="0" smtClean="0"/>
              <a:t>in the case of </a:t>
            </a:r>
            <a:r>
              <a:rPr lang="en-US" altLang="en-US" dirty="0"/>
              <a:t>tall </a:t>
            </a:r>
            <a:r>
              <a:rPr lang="en-US" altLang="en-US" dirty="0" smtClean="0"/>
              <a:t>operators who </a:t>
            </a:r>
            <a:r>
              <a:rPr lang="en-US" altLang="en-US" dirty="0"/>
              <a:t>need a </a:t>
            </a:r>
            <a:r>
              <a:rPr lang="en-US" altLang="en-US" dirty="0" smtClean="0"/>
              <a:t>high table top position.</a:t>
            </a:r>
            <a:endParaRPr lang="es-ES" altLang="en-US" dirty="0"/>
          </a:p>
        </p:txBody>
      </p:sp>
      <p:sp>
        <p:nvSpPr>
          <p:cNvPr id="4" name="3 Marcador de número de diapositiva">
            <a:extLst>
              <a:ext uri="{FF2B5EF4-FFF2-40B4-BE49-F238E27FC236}">
                <a16:creationId xmlns:a16="http://schemas.microsoft.com/office/drawing/2014/main" xmlns="" id="{5FC05AED-AA6E-4E9D-83D2-A35325EE8452}"/>
              </a:ext>
            </a:extLst>
          </p:cNvPr>
          <p:cNvSpPr>
            <a:spLocks noGrp="1"/>
          </p:cNvSpPr>
          <p:nvPr>
            <p:ph type="sldNum" sz="quarter" idx="10"/>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11E64D09-9A75-4631-9C3D-700F6BF885FE}" type="slidenum">
              <a:rPr lang="en-US" altLang="en-US">
                <a:solidFill>
                  <a:srgbClr val="045C75"/>
                </a:solidFill>
              </a:rPr>
              <a:pPr eaLnBrk="1" hangingPunct="1"/>
              <a:t>14</a:t>
            </a:fld>
            <a:endParaRPr lang="en-US" altLang="en-US">
              <a:solidFill>
                <a:srgbClr val="045C75"/>
              </a:solidFill>
            </a:endParaRPr>
          </a:p>
        </p:txBody>
      </p:sp>
    </p:spTree>
  </p:cSld>
  <p:clrMapOvr>
    <a:masterClrMapping/>
  </p:clrMapOvr>
  <p:transition spd="med">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a:extLst>
              <a:ext uri="{FF2B5EF4-FFF2-40B4-BE49-F238E27FC236}">
                <a16:creationId xmlns:a16="http://schemas.microsoft.com/office/drawing/2014/main" xmlns="" id="{A7D6B8D6-189D-4145-8332-A16E1743291B}"/>
              </a:ext>
            </a:extLst>
          </p:cNvPr>
          <p:cNvSpPr>
            <a:spLocks noGrp="1"/>
          </p:cNvSpPr>
          <p:nvPr>
            <p:ph type="title"/>
          </p:nvPr>
        </p:nvSpPr>
        <p:spPr/>
        <p:txBody>
          <a:bodyPr>
            <a:normAutofit fontScale="90000"/>
          </a:bodyPr>
          <a:lstStyle/>
          <a:p>
            <a:pPr eaLnBrk="1" hangingPunct="1">
              <a:defRPr/>
            </a:pPr>
            <a:r>
              <a:rPr lang="es-ES" dirty="0" err="1"/>
              <a:t>Main</a:t>
            </a:r>
            <a:r>
              <a:rPr lang="es-ES" dirty="0"/>
              <a:t> </a:t>
            </a:r>
            <a:r>
              <a:rPr lang="es-ES" dirty="0" err="1"/>
              <a:t>points</a:t>
            </a:r>
            <a:r>
              <a:rPr lang="es-ES" dirty="0"/>
              <a:t> 9</a:t>
            </a:r>
            <a:br>
              <a:rPr lang="es-ES" dirty="0"/>
            </a:br>
            <a:r>
              <a:rPr lang="es-ES" sz="5400" dirty="0"/>
              <a:t>(</a:t>
            </a:r>
            <a:r>
              <a:rPr lang="es-ES" sz="4000" dirty="0"/>
              <a:t>p 69, ICRP 139) </a:t>
            </a:r>
            <a:r>
              <a:rPr lang="es-ES" sz="4000" dirty="0" err="1"/>
              <a:t>Radiological</a:t>
            </a:r>
            <a:r>
              <a:rPr lang="es-ES" sz="4000" dirty="0"/>
              <a:t> </a:t>
            </a:r>
            <a:r>
              <a:rPr lang="es-ES" sz="4000" dirty="0" err="1"/>
              <a:t>protection</a:t>
            </a:r>
            <a:r>
              <a:rPr lang="es-ES" sz="4000" dirty="0"/>
              <a:t> </a:t>
            </a:r>
            <a:r>
              <a:rPr lang="es-ES" sz="4000" dirty="0" err="1"/>
              <a:t>methods</a:t>
            </a:r>
            <a:r>
              <a:rPr lang="es-ES" sz="4000" dirty="0"/>
              <a:t> and programme</a:t>
            </a:r>
          </a:p>
        </p:txBody>
      </p:sp>
      <p:sp>
        <p:nvSpPr>
          <p:cNvPr id="25603" name="2 Marcador de contenido">
            <a:extLst>
              <a:ext uri="{FF2B5EF4-FFF2-40B4-BE49-F238E27FC236}">
                <a16:creationId xmlns:a16="http://schemas.microsoft.com/office/drawing/2014/main" xmlns="" id="{99B1D494-3306-4F05-8E7D-5B1184A627F6}"/>
              </a:ext>
            </a:extLst>
          </p:cNvPr>
          <p:cNvSpPr>
            <a:spLocks noGrp="1"/>
          </p:cNvSpPr>
          <p:nvPr>
            <p:ph idx="1"/>
          </p:nvPr>
        </p:nvSpPr>
        <p:spPr>
          <a:xfrm>
            <a:off x="457200" y="2438400"/>
            <a:ext cx="8229600" cy="2971800"/>
          </a:xfrm>
        </p:spPr>
        <p:txBody>
          <a:bodyPr/>
          <a:lstStyle/>
          <a:p>
            <a:pPr eaLnBrk="1" hangingPunct="1"/>
            <a:r>
              <a:rPr lang="en-US" altLang="en-US" dirty="0"/>
              <a:t>Ambient monitors (such as on the C-arm) are useful to assess scatter radiation ﬁelds continually, to provide backup to personal dosimetry, to discover non-compliance in wearing individual dosimeters, and to help estimate occupational doses when personal dosimeters have not been worn.</a:t>
            </a:r>
            <a:endParaRPr lang="es-ES" altLang="en-US" dirty="0"/>
          </a:p>
        </p:txBody>
      </p:sp>
      <p:sp>
        <p:nvSpPr>
          <p:cNvPr id="4" name="3 Marcador de número de diapositiva">
            <a:extLst>
              <a:ext uri="{FF2B5EF4-FFF2-40B4-BE49-F238E27FC236}">
                <a16:creationId xmlns:a16="http://schemas.microsoft.com/office/drawing/2014/main" xmlns="" id="{FF5D28B9-246E-4709-ADA3-45E97AA82DD5}"/>
              </a:ext>
            </a:extLst>
          </p:cNvPr>
          <p:cNvSpPr>
            <a:spLocks noGrp="1"/>
          </p:cNvSpPr>
          <p:nvPr>
            <p:ph type="sldNum" sz="quarter" idx="10"/>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485FFF29-EB6C-4D1A-AE7B-B6E21EE2AC74}" type="slidenum">
              <a:rPr lang="en-US" altLang="en-US">
                <a:solidFill>
                  <a:srgbClr val="045C75"/>
                </a:solidFill>
              </a:rPr>
              <a:pPr eaLnBrk="1" hangingPunct="1"/>
              <a:t>15</a:t>
            </a:fld>
            <a:endParaRPr lang="en-US" altLang="en-US">
              <a:solidFill>
                <a:srgbClr val="045C75"/>
              </a:solidFill>
            </a:endParaRPr>
          </a:p>
        </p:txBody>
      </p:sp>
    </p:spTree>
  </p:cSld>
  <p:clrMapOvr>
    <a:masterClrMapping/>
  </p:clrMapOvr>
  <p:transition spd="med">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a:extLst>
              <a:ext uri="{FF2B5EF4-FFF2-40B4-BE49-F238E27FC236}">
                <a16:creationId xmlns:a16="http://schemas.microsoft.com/office/drawing/2014/main" xmlns="" id="{89BD981E-2B4B-4DBE-B15B-B218E02751FE}"/>
              </a:ext>
            </a:extLst>
          </p:cNvPr>
          <p:cNvSpPr>
            <a:spLocks noGrp="1"/>
          </p:cNvSpPr>
          <p:nvPr>
            <p:ph type="title"/>
          </p:nvPr>
        </p:nvSpPr>
        <p:spPr/>
        <p:txBody>
          <a:bodyPr>
            <a:normAutofit fontScale="90000"/>
          </a:bodyPr>
          <a:lstStyle/>
          <a:p>
            <a:pPr eaLnBrk="1" hangingPunct="1">
              <a:defRPr/>
            </a:pPr>
            <a:r>
              <a:rPr lang="es-ES" dirty="0" err="1"/>
              <a:t>Main</a:t>
            </a:r>
            <a:r>
              <a:rPr lang="es-ES" dirty="0"/>
              <a:t> </a:t>
            </a:r>
            <a:r>
              <a:rPr lang="es-ES" dirty="0" err="1"/>
              <a:t>points</a:t>
            </a:r>
            <a:r>
              <a:rPr lang="es-ES" dirty="0"/>
              <a:t> 9</a:t>
            </a:r>
            <a:br>
              <a:rPr lang="es-ES" dirty="0"/>
            </a:br>
            <a:r>
              <a:rPr lang="es-ES" sz="4000" dirty="0"/>
              <a:t>(p 69, ICRP 139) </a:t>
            </a:r>
            <a:r>
              <a:rPr lang="es-ES" sz="4000" dirty="0" err="1"/>
              <a:t>Radiological</a:t>
            </a:r>
            <a:r>
              <a:rPr lang="es-ES" sz="4000" dirty="0"/>
              <a:t> </a:t>
            </a:r>
            <a:r>
              <a:rPr lang="es-ES" sz="4000" dirty="0" err="1"/>
              <a:t>protection</a:t>
            </a:r>
            <a:r>
              <a:rPr lang="es-ES" sz="4000" dirty="0"/>
              <a:t> </a:t>
            </a:r>
            <a:r>
              <a:rPr lang="es-ES" sz="4000" dirty="0" err="1"/>
              <a:t>methods</a:t>
            </a:r>
            <a:r>
              <a:rPr lang="es-ES" sz="4000" dirty="0"/>
              <a:t> and programme</a:t>
            </a:r>
          </a:p>
        </p:txBody>
      </p:sp>
      <p:sp>
        <p:nvSpPr>
          <p:cNvPr id="28675" name="2 Marcador de contenido">
            <a:extLst>
              <a:ext uri="{FF2B5EF4-FFF2-40B4-BE49-F238E27FC236}">
                <a16:creationId xmlns:a16="http://schemas.microsoft.com/office/drawing/2014/main" xmlns="" id="{4ADBA204-518F-447D-8BAA-8305A31A3B35}"/>
              </a:ext>
            </a:extLst>
          </p:cNvPr>
          <p:cNvSpPr>
            <a:spLocks noGrp="1"/>
          </p:cNvSpPr>
          <p:nvPr>
            <p:ph idx="1"/>
          </p:nvPr>
        </p:nvSpPr>
        <p:spPr>
          <a:xfrm>
            <a:off x="457200" y="2286000"/>
            <a:ext cx="8229600" cy="3733800"/>
          </a:xfrm>
        </p:spPr>
        <p:txBody>
          <a:bodyPr/>
          <a:lstStyle/>
          <a:p>
            <a:pPr eaLnBrk="1" hangingPunct="1"/>
            <a:r>
              <a:rPr lang="en-US" altLang="en-US" dirty="0"/>
              <a:t>Staﬀ in charge of occupational protection need knowledge of general radiological protection, but also need to be familiar with:</a:t>
            </a:r>
          </a:p>
          <a:p>
            <a:pPr lvl="1" eaLnBrk="1" hangingPunct="1"/>
            <a:r>
              <a:rPr lang="en-US" altLang="en-US" sz="2800" dirty="0"/>
              <a:t>clinical practice, </a:t>
            </a:r>
          </a:p>
          <a:p>
            <a:pPr lvl="1" eaLnBrk="1" hangingPunct="1"/>
            <a:r>
              <a:rPr lang="en-US" altLang="en-US" sz="2800" dirty="0"/>
              <a:t>interventional procedures, and </a:t>
            </a:r>
          </a:p>
          <a:p>
            <a:pPr lvl="1" eaLnBrk="1" hangingPunct="1"/>
            <a:r>
              <a:rPr lang="en-US" altLang="en-US" sz="2800" dirty="0"/>
              <a:t>the x-ray equipment used in interventions guided by radiological imaging.</a:t>
            </a:r>
          </a:p>
          <a:p>
            <a:pPr eaLnBrk="1" hangingPunct="1"/>
            <a:endParaRPr lang="es-ES" altLang="en-US" dirty="0"/>
          </a:p>
        </p:txBody>
      </p:sp>
      <p:sp>
        <p:nvSpPr>
          <p:cNvPr id="4" name="3 Marcador de número de diapositiva">
            <a:extLst>
              <a:ext uri="{FF2B5EF4-FFF2-40B4-BE49-F238E27FC236}">
                <a16:creationId xmlns:a16="http://schemas.microsoft.com/office/drawing/2014/main" xmlns="" id="{9960ED82-C66C-4AA5-914F-1575251048CB}"/>
              </a:ext>
            </a:extLst>
          </p:cNvPr>
          <p:cNvSpPr>
            <a:spLocks noGrp="1"/>
          </p:cNvSpPr>
          <p:nvPr>
            <p:ph type="sldNum" sz="quarter" idx="10"/>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C32CFFB5-954B-444E-A2FC-7051DB776AD6}" type="slidenum">
              <a:rPr lang="en-US" altLang="en-US">
                <a:solidFill>
                  <a:srgbClr val="045C75"/>
                </a:solidFill>
              </a:rPr>
              <a:pPr eaLnBrk="1" hangingPunct="1"/>
              <a:t>16</a:t>
            </a:fld>
            <a:endParaRPr lang="en-US" altLang="en-US">
              <a:solidFill>
                <a:srgbClr val="045C75"/>
              </a:solidFill>
            </a:endParaRPr>
          </a:p>
        </p:txBody>
      </p:sp>
    </p:spTree>
  </p:cSld>
  <p:clrMapOvr>
    <a:masterClrMapping/>
  </p:clrMapOvr>
  <p:transition spd="med">
    <p:fade/>
  </p:transition>
</p:sld>
</file>

<file path=ppt/slides/slide17.xml><?xml version="1.0" encoding="utf-8"?>
<p:sld xmlns:a="http://schemas.openxmlformats.org/drawingml/2006/main" xmlns:r="http://schemas.openxmlformats.org/officeDocument/2006/relationships" xmlns:p="http://schemas.openxmlformats.org/presentationml/2006/main">
  <p:cSld>
    <p:bg>
      <p:bgPr>
        <a:gradFill rotWithShape="0">
          <a:gsLst>
            <a:gs pos="0">
              <a:srgbClr val="91C6F7"/>
            </a:gs>
            <a:gs pos="39999">
              <a:srgbClr val="F1F5FC"/>
            </a:gs>
            <a:gs pos="100000">
              <a:srgbClr val="FFFFFF"/>
            </a:gs>
          </a:gsLst>
          <a:lin ang="5400000"/>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13031DE-E43D-4965-994B-6305162E84DE}"/>
              </a:ext>
            </a:extLst>
          </p:cNvPr>
          <p:cNvSpPr>
            <a:spLocks noGrp="1"/>
          </p:cNvSpPr>
          <p:nvPr>
            <p:ph type="title"/>
          </p:nvPr>
        </p:nvSpPr>
        <p:spPr>
          <a:xfrm>
            <a:off x="457200" y="152400"/>
            <a:ext cx="8229600" cy="1143000"/>
          </a:xfrm>
        </p:spPr>
        <p:txBody>
          <a:bodyPr>
            <a:normAutofit fontScale="90000"/>
          </a:bodyPr>
          <a:lstStyle/>
          <a:p>
            <a:pPr eaLnBrk="1" hangingPunct="1">
              <a:defRPr/>
            </a:pPr>
            <a:r>
              <a:rPr lang="en-US" dirty="0"/>
              <a:t>Recommendations 1</a:t>
            </a:r>
            <a:br>
              <a:rPr lang="en-US" dirty="0"/>
            </a:br>
            <a:r>
              <a:rPr lang="en-US" sz="4000" dirty="0"/>
              <a:t>(pp 91-94, ICRP 139)</a:t>
            </a:r>
            <a:endParaRPr lang="en-US" dirty="0"/>
          </a:p>
        </p:txBody>
      </p:sp>
      <p:sp>
        <p:nvSpPr>
          <p:cNvPr id="29699" name="Content Placeholder 2">
            <a:extLst>
              <a:ext uri="{FF2B5EF4-FFF2-40B4-BE49-F238E27FC236}">
                <a16:creationId xmlns:a16="http://schemas.microsoft.com/office/drawing/2014/main" xmlns="" id="{B2D49AD0-1A83-41B0-B86E-3A7E7C05E9F3}"/>
              </a:ext>
            </a:extLst>
          </p:cNvPr>
          <p:cNvSpPr>
            <a:spLocks noGrp="1"/>
          </p:cNvSpPr>
          <p:nvPr>
            <p:ph idx="1"/>
          </p:nvPr>
        </p:nvSpPr>
        <p:spPr>
          <a:xfrm>
            <a:off x="457200" y="1447800"/>
            <a:ext cx="8458200" cy="4724400"/>
          </a:xfrm>
        </p:spPr>
        <p:txBody>
          <a:bodyPr/>
          <a:lstStyle/>
          <a:p>
            <a:pPr eaLnBrk="1" hangingPunct="1"/>
            <a:r>
              <a:rPr lang="es-ES" altLang="en-US" dirty="0" err="1"/>
              <a:t>Occupational</a:t>
            </a:r>
            <a:r>
              <a:rPr lang="es-ES" altLang="en-US" dirty="0"/>
              <a:t> </a:t>
            </a:r>
            <a:r>
              <a:rPr lang="es-ES" altLang="en-US" dirty="0" err="1"/>
              <a:t>exposure</a:t>
            </a:r>
            <a:r>
              <a:rPr lang="es-ES" altLang="en-US" dirty="0"/>
              <a:t> in </a:t>
            </a:r>
            <a:r>
              <a:rPr lang="es-ES" altLang="en-US" dirty="0" err="1"/>
              <a:t>interventional</a:t>
            </a:r>
            <a:r>
              <a:rPr lang="es-ES" altLang="en-US" dirty="0"/>
              <a:t> </a:t>
            </a:r>
            <a:r>
              <a:rPr lang="es-ES" altLang="en-US" dirty="0" err="1"/>
              <a:t>procedures</a:t>
            </a:r>
            <a:r>
              <a:rPr lang="es-ES" altLang="en-US" dirty="0"/>
              <a:t> </a:t>
            </a:r>
            <a:r>
              <a:rPr lang="es-ES" altLang="en-US" dirty="0" err="1"/>
              <a:t>is</a:t>
            </a:r>
            <a:r>
              <a:rPr lang="es-ES" altLang="en-US" dirty="0"/>
              <a:t> </a:t>
            </a:r>
            <a:r>
              <a:rPr lang="es-ES" altLang="en-US" dirty="0" err="1"/>
              <a:t>closely</a:t>
            </a:r>
            <a:r>
              <a:rPr lang="es-ES" altLang="en-US" dirty="0"/>
              <a:t> </a:t>
            </a:r>
            <a:r>
              <a:rPr lang="es-ES" altLang="en-US" dirty="0" err="1"/>
              <a:t>related</a:t>
            </a:r>
            <a:r>
              <a:rPr lang="es-ES" altLang="en-US" dirty="0"/>
              <a:t> </a:t>
            </a:r>
            <a:r>
              <a:rPr lang="es-ES" altLang="en-US" dirty="0" err="1"/>
              <a:t>to</a:t>
            </a:r>
            <a:r>
              <a:rPr lang="es-ES" altLang="en-US" dirty="0"/>
              <a:t> </a:t>
            </a:r>
            <a:r>
              <a:rPr lang="es-ES" altLang="en-US" dirty="0" err="1"/>
              <a:t>patient</a:t>
            </a:r>
            <a:r>
              <a:rPr lang="es-ES" altLang="en-US" dirty="0"/>
              <a:t> </a:t>
            </a:r>
            <a:r>
              <a:rPr lang="es-ES" altLang="en-US" dirty="0" err="1"/>
              <a:t>exposure</a:t>
            </a:r>
            <a:r>
              <a:rPr lang="es-ES" altLang="en-US" dirty="0"/>
              <a:t>, as </a:t>
            </a:r>
            <a:r>
              <a:rPr lang="es-ES" altLang="en-US" dirty="0" err="1"/>
              <a:t>most</a:t>
            </a:r>
            <a:r>
              <a:rPr lang="es-ES" altLang="en-US" dirty="0"/>
              <a:t> </a:t>
            </a:r>
            <a:r>
              <a:rPr lang="es-ES" altLang="en-US" dirty="0" err="1"/>
              <a:t>actions</a:t>
            </a:r>
            <a:r>
              <a:rPr lang="es-ES" altLang="en-US" dirty="0"/>
              <a:t> </a:t>
            </a:r>
            <a:r>
              <a:rPr lang="es-ES" altLang="en-US" dirty="0" err="1"/>
              <a:t>to</a:t>
            </a:r>
            <a:r>
              <a:rPr lang="es-ES" altLang="en-US" dirty="0"/>
              <a:t> reduce </a:t>
            </a:r>
            <a:r>
              <a:rPr lang="es-ES" altLang="en-US" dirty="0" err="1"/>
              <a:t>patient</a:t>
            </a:r>
            <a:r>
              <a:rPr lang="es-ES" altLang="en-US" dirty="0"/>
              <a:t> </a:t>
            </a:r>
            <a:r>
              <a:rPr lang="es-ES" altLang="en-US" dirty="0" err="1"/>
              <a:t>exposure</a:t>
            </a:r>
            <a:r>
              <a:rPr lang="es-ES" altLang="en-US" dirty="0"/>
              <a:t> </a:t>
            </a:r>
            <a:r>
              <a:rPr lang="es-ES" altLang="en-US" dirty="0" err="1"/>
              <a:t>also</a:t>
            </a:r>
            <a:r>
              <a:rPr lang="es-ES" altLang="en-US" dirty="0"/>
              <a:t> </a:t>
            </a:r>
            <a:r>
              <a:rPr lang="es-ES" altLang="en-US" dirty="0" err="1"/>
              <a:t>contribute</a:t>
            </a:r>
            <a:r>
              <a:rPr lang="es-ES" altLang="en-US" dirty="0"/>
              <a:t> </a:t>
            </a:r>
            <a:r>
              <a:rPr lang="es-ES" altLang="en-US" dirty="0" err="1"/>
              <a:t>to</a:t>
            </a:r>
            <a:r>
              <a:rPr lang="es-ES" altLang="en-US" dirty="0"/>
              <a:t> </a:t>
            </a:r>
            <a:r>
              <a:rPr lang="es-ES" altLang="en-US" dirty="0" err="1"/>
              <a:t>protection</a:t>
            </a:r>
            <a:r>
              <a:rPr lang="es-ES" altLang="en-US" dirty="0"/>
              <a:t> </a:t>
            </a:r>
            <a:r>
              <a:rPr lang="es-ES" altLang="en-US" dirty="0" err="1"/>
              <a:t>of</a:t>
            </a:r>
            <a:r>
              <a:rPr lang="es-ES" altLang="en-US" dirty="0"/>
              <a:t> </a:t>
            </a:r>
            <a:r>
              <a:rPr lang="es-ES" altLang="en-US" dirty="0" err="1"/>
              <a:t>workers</a:t>
            </a:r>
            <a:endParaRPr lang="es-ES" altLang="en-US" dirty="0"/>
          </a:p>
          <a:p>
            <a:pPr eaLnBrk="1" hangingPunct="1"/>
            <a:r>
              <a:rPr lang="es-ES" altLang="en-US" dirty="0" err="1"/>
              <a:t>Occupational</a:t>
            </a:r>
            <a:r>
              <a:rPr lang="es-ES" altLang="en-US" dirty="0"/>
              <a:t> </a:t>
            </a:r>
            <a:r>
              <a:rPr lang="es-ES" altLang="en-US" dirty="0" err="1"/>
              <a:t>exposure</a:t>
            </a:r>
            <a:r>
              <a:rPr lang="es-ES" altLang="en-US" dirty="0"/>
              <a:t> </a:t>
            </a:r>
            <a:r>
              <a:rPr lang="es-ES" altLang="en-US" dirty="0" err="1"/>
              <a:t>requires</a:t>
            </a:r>
            <a:r>
              <a:rPr lang="es-ES" altLang="en-US" dirty="0"/>
              <a:t> </a:t>
            </a:r>
            <a:r>
              <a:rPr lang="es-ES" altLang="en-US" dirty="0" err="1"/>
              <a:t>the</a:t>
            </a:r>
            <a:r>
              <a:rPr lang="es-ES" altLang="en-US" dirty="0"/>
              <a:t> use </a:t>
            </a:r>
            <a:r>
              <a:rPr lang="es-ES" altLang="en-US" dirty="0" err="1"/>
              <a:t>of</a:t>
            </a:r>
            <a:r>
              <a:rPr lang="es-ES" altLang="en-US" dirty="0"/>
              <a:t> </a:t>
            </a:r>
            <a:r>
              <a:rPr lang="es-ES" altLang="en-US" dirty="0" err="1"/>
              <a:t>protective</a:t>
            </a:r>
            <a:r>
              <a:rPr lang="es-ES" altLang="en-US" dirty="0"/>
              <a:t> </a:t>
            </a:r>
            <a:r>
              <a:rPr lang="es-ES" altLang="en-US" dirty="0" err="1"/>
              <a:t>garments</a:t>
            </a:r>
            <a:r>
              <a:rPr lang="es-ES" altLang="en-US" dirty="0"/>
              <a:t> and </a:t>
            </a:r>
            <a:r>
              <a:rPr lang="es-ES" altLang="en-US" dirty="0" err="1"/>
              <a:t>shielding</a:t>
            </a:r>
            <a:endParaRPr lang="es-ES" altLang="en-US" dirty="0"/>
          </a:p>
          <a:p>
            <a:pPr eaLnBrk="1" hangingPunct="1"/>
            <a:r>
              <a:rPr lang="es-ES" altLang="en-US" dirty="0" err="1"/>
              <a:t>Actions</a:t>
            </a:r>
            <a:r>
              <a:rPr lang="es-ES" altLang="en-US" dirty="0"/>
              <a:t> </a:t>
            </a:r>
            <a:r>
              <a:rPr lang="es-ES" altLang="en-US" dirty="0" err="1"/>
              <a:t>to</a:t>
            </a:r>
            <a:r>
              <a:rPr lang="es-ES" altLang="en-US" dirty="0"/>
              <a:t> </a:t>
            </a:r>
            <a:r>
              <a:rPr lang="es-ES" altLang="en-US" dirty="0" err="1"/>
              <a:t>protect</a:t>
            </a:r>
            <a:r>
              <a:rPr lang="es-ES" altLang="en-US" dirty="0"/>
              <a:t> </a:t>
            </a:r>
            <a:r>
              <a:rPr lang="es-ES" altLang="en-US" dirty="0" err="1"/>
              <a:t>staﬀ</a:t>
            </a:r>
            <a:r>
              <a:rPr lang="es-ES" altLang="en-US" dirty="0"/>
              <a:t> </a:t>
            </a:r>
            <a:r>
              <a:rPr lang="es-ES" altLang="en-US" dirty="0" err="1"/>
              <a:t>should</a:t>
            </a:r>
            <a:r>
              <a:rPr lang="es-ES" altLang="en-US" dirty="0"/>
              <a:t> </a:t>
            </a:r>
            <a:r>
              <a:rPr lang="es-ES" altLang="en-US" dirty="0" err="1"/>
              <a:t>not</a:t>
            </a:r>
            <a:r>
              <a:rPr lang="es-ES" altLang="en-US" dirty="0"/>
              <a:t> </a:t>
            </a:r>
            <a:r>
              <a:rPr lang="es-ES" altLang="en-US" dirty="0" err="1"/>
              <a:t>impair</a:t>
            </a:r>
            <a:r>
              <a:rPr lang="es-ES" altLang="en-US" dirty="0"/>
              <a:t> </a:t>
            </a:r>
            <a:r>
              <a:rPr lang="es-ES" altLang="en-US" dirty="0" err="1"/>
              <a:t>the</a:t>
            </a:r>
            <a:r>
              <a:rPr lang="es-ES" altLang="en-US" dirty="0"/>
              <a:t> </a:t>
            </a:r>
            <a:r>
              <a:rPr lang="es-ES" altLang="en-US" dirty="0" err="1"/>
              <a:t>clinical</a:t>
            </a:r>
            <a:r>
              <a:rPr lang="es-ES" altLang="en-US" dirty="0"/>
              <a:t> </a:t>
            </a:r>
            <a:r>
              <a:rPr lang="es-ES" altLang="en-US" dirty="0" err="1"/>
              <a:t>outcome</a:t>
            </a:r>
            <a:r>
              <a:rPr lang="es-ES" altLang="en-US" dirty="0"/>
              <a:t> </a:t>
            </a:r>
            <a:r>
              <a:rPr lang="es-ES" altLang="en-US" dirty="0" err="1"/>
              <a:t>of</a:t>
            </a:r>
            <a:r>
              <a:rPr lang="es-ES" altLang="en-US" dirty="0"/>
              <a:t> </a:t>
            </a:r>
            <a:r>
              <a:rPr lang="es-ES" altLang="en-US" dirty="0" err="1"/>
              <a:t>the</a:t>
            </a:r>
            <a:r>
              <a:rPr lang="es-ES" altLang="en-US" dirty="0"/>
              <a:t> </a:t>
            </a:r>
            <a:r>
              <a:rPr lang="es-ES" altLang="en-US" dirty="0" err="1"/>
              <a:t>intervention</a:t>
            </a:r>
            <a:r>
              <a:rPr lang="es-ES" altLang="en-US" dirty="0"/>
              <a:t>, and </a:t>
            </a:r>
            <a:r>
              <a:rPr lang="es-ES" altLang="en-US" dirty="0" err="1"/>
              <a:t>should</a:t>
            </a:r>
            <a:r>
              <a:rPr lang="es-ES" altLang="en-US" dirty="0"/>
              <a:t> </a:t>
            </a:r>
            <a:r>
              <a:rPr lang="es-ES" altLang="en-US" dirty="0" err="1"/>
              <a:t>not</a:t>
            </a:r>
            <a:r>
              <a:rPr lang="es-ES" altLang="en-US" dirty="0"/>
              <a:t> </a:t>
            </a:r>
            <a:r>
              <a:rPr lang="es-ES" altLang="en-US" dirty="0" err="1"/>
              <a:t>increase</a:t>
            </a:r>
            <a:r>
              <a:rPr lang="es-ES" altLang="en-US" dirty="0"/>
              <a:t> </a:t>
            </a:r>
            <a:r>
              <a:rPr lang="es-ES" altLang="en-US" dirty="0" err="1"/>
              <a:t>patient</a:t>
            </a:r>
            <a:r>
              <a:rPr lang="es-ES" altLang="en-US" dirty="0"/>
              <a:t> </a:t>
            </a:r>
            <a:r>
              <a:rPr lang="es-ES" altLang="en-US" dirty="0" err="1"/>
              <a:t>exposure</a:t>
            </a:r>
            <a:endParaRPr lang="es-ES" altLang="en-US" dirty="0"/>
          </a:p>
          <a:p>
            <a:pPr eaLnBrk="1" hangingPunct="1"/>
            <a:r>
              <a:rPr lang="es-ES" altLang="en-US" dirty="0" err="1"/>
              <a:t>Therefore</a:t>
            </a:r>
            <a:r>
              <a:rPr lang="es-ES" altLang="en-US" dirty="0"/>
              <a:t>, </a:t>
            </a:r>
            <a:r>
              <a:rPr lang="es-ES" altLang="en-US" dirty="0" err="1"/>
              <a:t>occupational</a:t>
            </a:r>
            <a:r>
              <a:rPr lang="es-ES" altLang="en-US" dirty="0"/>
              <a:t> </a:t>
            </a:r>
            <a:r>
              <a:rPr lang="es-ES" altLang="en-US" dirty="0" err="1"/>
              <a:t>protection</a:t>
            </a:r>
            <a:r>
              <a:rPr lang="es-ES" altLang="en-US" dirty="0"/>
              <a:t> </a:t>
            </a:r>
            <a:r>
              <a:rPr lang="es-ES" altLang="en-US" dirty="0" err="1"/>
              <a:t>should</a:t>
            </a:r>
            <a:r>
              <a:rPr lang="es-ES" altLang="en-US" dirty="0"/>
              <a:t> be </a:t>
            </a:r>
            <a:r>
              <a:rPr lang="es-ES" altLang="en-US" dirty="0" err="1"/>
              <a:t>managed</a:t>
            </a:r>
            <a:r>
              <a:rPr lang="es-ES" altLang="en-US" dirty="0"/>
              <a:t> in </a:t>
            </a:r>
            <a:r>
              <a:rPr lang="es-ES" altLang="en-US" dirty="0" err="1"/>
              <a:t>an</a:t>
            </a:r>
            <a:r>
              <a:rPr lang="es-ES" altLang="en-US" dirty="0"/>
              <a:t> </a:t>
            </a:r>
            <a:r>
              <a:rPr lang="es-ES" altLang="en-US" dirty="0" err="1"/>
              <a:t>integrated</a:t>
            </a:r>
            <a:r>
              <a:rPr lang="es-ES" altLang="en-US" dirty="0"/>
              <a:t> </a:t>
            </a:r>
            <a:r>
              <a:rPr lang="es-ES" altLang="en-US" dirty="0" err="1"/>
              <a:t>approach</a:t>
            </a:r>
            <a:r>
              <a:rPr lang="es-ES" altLang="en-US" dirty="0"/>
              <a:t> </a:t>
            </a:r>
            <a:r>
              <a:rPr lang="es-ES" altLang="en-US" dirty="0" err="1"/>
              <a:t>with</a:t>
            </a:r>
            <a:r>
              <a:rPr lang="es-ES" altLang="en-US" dirty="0"/>
              <a:t> </a:t>
            </a:r>
            <a:r>
              <a:rPr lang="es-ES" altLang="en-US" dirty="0" err="1"/>
              <a:t>patient</a:t>
            </a:r>
            <a:r>
              <a:rPr lang="es-ES" altLang="en-US" dirty="0"/>
              <a:t> </a:t>
            </a:r>
            <a:r>
              <a:rPr lang="es-ES" altLang="en-US" dirty="0" err="1"/>
              <a:t>protection</a:t>
            </a:r>
            <a:endParaRPr lang="es-ES" altLang="en-US" dirty="0"/>
          </a:p>
        </p:txBody>
      </p:sp>
      <p:sp>
        <p:nvSpPr>
          <p:cNvPr id="29700" name="Slide Number Placeholder 2">
            <a:extLst>
              <a:ext uri="{FF2B5EF4-FFF2-40B4-BE49-F238E27FC236}">
                <a16:creationId xmlns:a16="http://schemas.microsoft.com/office/drawing/2014/main" xmlns="" id="{21504688-C8B9-45C4-A549-09DA97DE1B5E}"/>
              </a:ext>
            </a:extLst>
          </p:cNvPr>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rgbClr val="083763"/>
              </a:buClr>
              <a:buSzPct val="95000"/>
              <a:buFont typeface="Wingdings 2" panose="05020102010507070707" pitchFamily="18" charset="2"/>
              <a:buChar char=""/>
              <a:defRPr sz="26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buClr>
                <a:srgbClr val="083763"/>
              </a:buClr>
              <a:buSzPct val="85000"/>
              <a:buFont typeface="Wingdings 2" panose="05020102010507070707" pitchFamily="18" charset="2"/>
              <a:buChar char=""/>
              <a:defRPr sz="24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buClr>
                <a:srgbClr val="083763"/>
              </a:buClr>
              <a:buSzPct val="70000"/>
              <a:buFont typeface="Wingdings 2" panose="05020102010507070707" pitchFamily="18" charset="2"/>
              <a:buChar char=""/>
              <a:defRPr sz="21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lr>
                <a:srgbClr val="083763"/>
              </a:buClr>
              <a:buSzPct val="65000"/>
              <a:buFont typeface="Wingdings 2" panose="05020102010507070707" pitchFamily="18" charset="2"/>
              <a:buChar char=""/>
              <a:defRPr sz="20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lr>
                <a:srgbClr val="083763"/>
              </a:buClr>
              <a:buSzPct val="65000"/>
              <a:buFont typeface="Wingdings 2" panose="05020102010507070707" pitchFamily="18" charset="2"/>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rgbClr val="083763"/>
              </a:buClr>
              <a:buSzPct val="65000"/>
              <a:buFont typeface="Wingdings 2" panose="05020102010507070707" pitchFamily="18" charset="2"/>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rgbClr val="083763"/>
              </a:buClr>
              <a:buSzPct val="65000"/>
              <a:buFont typeface="Wingdings 2" panose="05020102010507070707" pitchFamily="18" charset="2"/>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rgbClr val="083763"/>
              </a:buClr>
              <a:buSzPct val="65000"/>
              <a:buFont typeface="Wingdings 2" panose="05020102010507070707" pitchFamily="18" charset="2"/>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rgbClr val="083763"/>
              </a:buClr>
              <a:buSzPct val="65000"/>
              <a:buFont typeface="Wingdings 2" panose="05020102010507070707" pitchFamily="18" charset="2"/>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ClrTx/>
              <a:buSzTx/>
              <a:buFontTx/>
              <a:buNone/>
            </a:pPr>
            <a:fld id="{72EF3DB3-4961-4F6D-9FC2-5B6B0A048A11}" type="slidenum">
              <a:rPr lang="en-US" altLang="en-US" sz="1200">
                <a:solidFill>
                  <a:srgbClr val="045C75"/>
                </a:solidFill>
                <a:ea typeface="ＭＳ Ｐゴシック" panose="020B0600070205080204" pitchFamily="34" charset="-128"/>
              </a:rPr>
              <a:pPr eaLnBrk="1" hangingPunct="1">
                <a:spcBef>
                  <a:spcPct val="0"/>
                </a:spcBef>
                <a:buClrTx/>
                <a:buSzTx/>
                <a:buFontTx/>
                <a:buNone/>
              </a:pPr>
              <a:t>17</a:t>
            </a:fld>
            <a:endParaRPr lang="en-US" altLang="en-US" sz="1200">
              <a:solidFill>
                <a:srgbClr val="045C75"/>
              </a:solidFill>
              <a:ea typeface="ＭＳ Ｐゴシック" panose="020B0600070205080204" pitchFamily="34" charset="-128"/>
            </a:endParaRPr>
          </a:p>
        </p:txBody>
      </p:sp>
    </p:spTree>
  </p:cSld>
  <p:clrMapOvr>
    <a:overrideClrMapping bg1="lt1" tx1="dk1" bg2="lt2" tx2="dk2" accent1="accent1" accent2="accent2" accent3="accent3" accent4="accent4" accent5="accent5" accent6="accent6" hlink="hlink" folHlink="folHlink"/>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713561D-6244-4183-8D37-034014499F6F}"/>
              </a:ext>
            </a:extLst>
          </p:cNvPr>
          <p:cNvSpPr>
            <a:spLocks noGrp="1"/>
          </p:cNvSpPr>
          <p:nvPr>
            <p:ph type="title"/>
          </p:nvPr>
        </p:nvSpPr>
        <p:spPr/>
        <p:txBody>
          <a:bodyPr>
            <a:normAutofit fontScale="90000"/>
          </a:bodyPr>
          <a:lstStyle/>
          <a:p>
            <a:pPr eaLnBrk="1" hangingPunct="1">
              <a:defRPr/>
            </a:pPr>
            <a:r>
              <a:rPr lang="en-US" dirty="0"/>
              <a:t>Recommendations 2</a:t>
            </a:r>
            <a:br>
              <a:rPr lang="en-US" dirty="0"/>
            </a:br>
            <a:r>
              <a:rPr lang="en-US" sz="4000" dirty="0"/>
              <a:t>(pp 91-94, ICRP 139)</a:t>
            </a:r>
            <a:endParaRPr lang="en-US" dirty="0"/>
          </a:p>
        </p:txBody>
      </p:sp>
      <p:sp>
        <p:nvSpPr>
          <p:cNvPr id="30723" name="Content Placeholder 2">
            <a:extLst>
              <a:ext uri="{FF2B5EF4-FFF2-40B4-BE49-F238E27FC236}">
                <a16:creationId xmlns:a16="http://schemas.microsoft.com/office/drawing/2014/main" xmlns="" id="{5AC4982B-04F6-428E-994E-B40C3C9F1D87}"/>
              </a:ext>
            </a:extLst>
          </p:cNvPr>
          <p:cNvSpPr>
            <a:spLocks noGrp="1"/>
          </p:cNvSpPr>
          <p:nvPr>
            <p:ph idx="1"/>
          </p:nvPr>
        </p:nvSpPr>
        <p:spPr>
          <a:xfrm>
            <a:off x="457200" y="1600200"/>
            <a:ext cx="8458200" cy="4724400"/>
          </a:xfrm>
        </p:spPr>
        <p:txBody>
          <a:bodyPr/>
          <a:lstStyle/>
          <a:p>
            <a:pPr eaLnBrk="1" hangingPunct="1"/>
            <a:r>
              <a:rPr lang="es-ES" altLang="en-US" dirty="0" err="1"/>
              <a:t>Occupational</a:t>
            </a:r>
            <a:r>
              <a:rPr lang="es-ES" altLang="en-US" dirty="0"/>
              <a:t> </a:t>
            </a:r>
            <a:r>
              <a:rPr lang="es-ES" altLang="en-US" dirty="0" err="1"/>
              <a:t>exposure</a:t>
            </a:r>
            <a:r>
              <a:rPr lang="es-ES" altLang="en-US" dirty="0"/>
              <a:t> </a:t>
            </a:r>
            <a:r>
              <a:rPr lang="es-ES" altLang="en-US" dirty="0" err="1"/>
              <a:t>monitoring</a:t>
            </a:r>
            <a:r>
              <a:rPr lang="es-ES" altLang="en-US" dirty="0"/>
              <a:t> in </a:t>
            </a:r>
            <a:r>
              <a:rPr lang="es-ES" altLang="en-US" dirty="0" err="1"/>
              <a:t>interventional</a:t>
            </a:r>
            <a:r>
              <a:rPr lang="es-ES" altLang="en-US" dirty="0"/>
              <a:t> </a:t>
            </a:r>
            <a:r>
              <a:rPr lang="es-ES" altLang="en-US" dirty="0" err="1"/>
              <a:t>procedures</a:t>
            </a:r>
            <a:r>
              <a:rPr lang="es-ES" altLang="en-US" dirty="0"/>
              <a:t> has </a:t>
            </a:r>
            <a:r>
              <a:rPr lang="es-ES" altLang="en-US" dirty="0" err="1"/>
              <a:t>two</a:t>
            </a:r>
            <a:r>
              <a:rPr lang="es-ES" altLang="en-US" dirty="0"/>
              <a:t> </a:t>
            </a:r>
            <a:r>
              <a:rPr lang="es-ES" altLang="en-US" dirty="0" err="1"/>
              <a:t>major</a:t>
            </a:r>
            <a:r>
              <a:rPr lang="es-ES" altLang="en-US" dirty="0"/>
              <a:t> </a:t>
            </a:r>
            <a:r>
              <a:rPr lang="es-ES" altLang="en-US" dirty="0" err="1"/>
              <a:t>purposes</a:t>
            </a:r>
            <a:r>
              <a:rPr lang="es-ES" altLang="en-US" dirty="0"/>
              <a:t>: </a:t>
            </a:r>
            <a:r>
              <a:rPr lang="es-ES" altLang="en-US" dirty="0" err="1"/>
              <a:t>to</a:t>
            </a:r>
            <a:r>
              <a:rPr lang="es-ES" altLang="en-US" dirty="0"/>
              <a:t> </a:t>
            </a:r>
            <a:r>
              <a:rPr lang="es-ES" altLang="en-US" dirty="0" err="1"/>
              <a:t>verify</a:t>
            </a:r>
            <a:r>
              <a:rPr lang="es-ES" altLang="en-US" dirty="0"/>
              <a:t> </a:t>
            </a:r>
            <a:r>
              <a:rPr lang="es-ES" altLang="en-US" dirty="0" err="1"/>
              <a:t>compliance</a:t>
            </a:r>
            <a:r>
              <a:rPr lang="es-ES" altLang="en-US" dirty="0"/>
              <a:t> </a:t>
            </a:r>
            <a:r>
              <a:rPr lang="es-ES" altLang="en-US" dirty="0" err="1"/>
              <a:t>with</a:t>
            </a:r>
            <a:r>
              <a:rPr lang="es-ES" altLang="en-US" dirty="0"/>
              <a:t> </a:t>
            </a:r>
            <a:r>
              <a:rPr lang="es-ES" altLang="en-US" dirty="0" err="1"/>
              <a:t>dose</a:t>
            </a:r>
            <a:r>
              <a:rPr lang="es-ES" altLang="en-US" dirty="0"/>
              <a:t> </a:t>
            </a:r>
            <a:r>
              <a:rPr lang="es-ES" altLang="en-US" dirty="0" err="1"/>
              <a:t>limits</a:t>
            </a:r>
            <a:r>
              <a:rPr lang="es-ES" altLang="en-US" dirty="0"/>
              <a:t>, and </a:t>
            </a:r>
            <a:r>
              <a:rPr lang="es-ES" altLang="en-US" dirty="0" err="1"/>
              <a:t>to</a:t>
            </a:r>
            <a:r>
              <a:rPr lang="es-ES" altLang="en-US" dirty="0"/>
              <a:t> </a:t>
            </a:r>
            <a:r>
              <a:rPr lang="es-ES" altLang="en-US" dirty="0" err="1"/>
              <a:t>optimise</a:t>
            </a:r>
            <a:r>
              <a:rPr lang="es-ES" altLang="en-US" dirty="0"/>
              <a:t> </a:t>
            </a:r>
            <a:r>
              <a:rPr lang="es-ES" altLang="en-US" dirty="0" err="1"/>
              <a:t>occupational</a:t>
            </a:r>
            <a:r>
              <a:rPr lang="es-ES" altLang="en-US" dirty="0"/>
              <a:t> </a:t>
            </a:r>
            <a:r>
              <a:rPr lang="es-ES" altLang="en-US" dirty="0" err="1"/>
              <a:t>protection</a:t>
            </a:r>
            <a:endParaRPr lang="es-ES" altLang="en-US" dirty="0"/>
          </a:p>
          <a:p>
            <a:pPr eaLnBrk="1" hangingPunct="1"/>
            <a:r>
              <a:rPr lang="es-ES" altLang="en-US" b="1" dirty="0" err="1"/>
              <a:t>Compliance</a:t>
            </a:r>
            <a:r>
              <a:rPr lang="es-ES" altLang="en-US" b="1" dirty="0"/>
              <a:t> </a:t>
            </a:r>
            <a:r>
              <a:rPr lang="es-ES" altLang="en-US" b="1" dirty="0" err="1"/>
              <a:t>monitoring</a:t>
            </a:r>
            <a:r>
              <a:rPr lang="es-ES" altLang="en-US" b="1" dirty="0"/>
              <a:t> </a:t>
            </a:r>
            <a:r>
              <a:rPr lang="es-ES" altLang="en-US" dirty="0" err="1"/>
              <a:t>should</a:t>
            </a:r>
            <a:r>
              <a:rPr lang="es-ES" altLang="en-US" dirty="0"/>
              <a:t> </a:t>
            </a:r>
            <a:r>
              <a:rPr lang="es-ES" altLang="en-US" dirty="0" err="1"/>
              <a:t>include</a:t>
            </a:r>
            <a:r>
              <a:rPr lang="es-ES" altLang="en-US" dirty="0"/>
              <a:t> </a:t>
            </a:r>
            <a:r>
              <a:rPr lang="es-ES" altLang="en-US" dirty="0" err="1"/>
              <a:t>the</a:t>
            </a:r>
            <a:r>
              <a:rPr lang="es-ES" altLang="en-US" dirty="0"/>
              <a:t> </a:t>
            </a:r>
            <a:r>
              <a:rPr lang="es-ES" altLang="en-US" dirty="0" err="1"/>
              <a:t>assessment</a:t>
            </a:r>
            <a:r>
              <a:rPr lang="es-ES" altLang="en-US" dirty="0"/>
              <a:t> </a:t>
            </a:r>
            <a:r>
              <a:rPr lang="es-ES" altLang="en-US" dirty="0" err="1"/>
              <a:t>of</a:t>
            </a:r>
            <a:r>
              <a:rPr lang="es-ES" altLang="en-US" dirty="0"/>
              <a:t> </a:t>
            </a:r>
            <a:r>
              <a:rPr lang="es-ES" altLang="en-US" dirty="0" err="1"/>
              <a:t>eﬀective</a:t>
            </a:r>
            <a:r>
              <a:rPr lang="es-ES" altLang="en-US" dirty="0"/>
              <a:t> </a:t>
            </a:r>
            <a:r>
              <a:rPr lang="es-ES" altLang="en-US" dirty="0" err="1"/>
              <a:t>dose</a:t>
            </a:r>
            <a:r>
              <a:rPr lang="es-ES" altLang="en-US" dirty="0"/>
              <a:t>, </a:t>
            </a:r>
            <a:r>
              <a:rPr lang="es-ES" altLang="en-US" dirty="0" err="1"/>
              <a:t>but</a:t>
            </a:r>
            <a:r>
              <a:rPr lang="es-ES" altLang="en-US" dirty="0"/>
              <a:t> </a:t>
            </a:r>
            <a:r>
              <a:rPr lang="es-ES" altLang="en-US" dirty="0" err="1"/>
              <a:t>also</a:t>
            </a:r>
            <a:r>
              <a:rPr lang="es-ES" altLang="en-US" dirty="0"/>
              <a:t> </a:t>
            </a:r>
            <a:r>
              <a:rPr lang="es-ES" altLang="en-US" dirty="0" err="1"/>
              <a:t>of</a:t>
            </a:r>
            <a:r>
              <a:rPr lang="es-ES" altLang="en-US" dirty="0"/>
              <a:t> doses </a:t>
            </a:r>
            <a:r>
              <a:rPr lang="es-ES" altLang="en-US" dirty="0" err="1"/>
              <a:t>received</a:t>
            </a:r>
            <a:r>
              <a:rPr lang="es-ES" altLang="en-US" dirty="0"/>
              <a:t> </a:t>
            </a:r>
            <a:r>
              <a:rPr lang="es-ES" altLang="en-US" dirty="0" err="1"/>
              <a:t>by</a:t>
            </a:r>
            <a:r>
              <a:rPr lang="es-ES" altLang="en-US" dirty="0"/>
              <a:t> non-</a:t>
            </a:r>
            <a:r>
              <a:rPr lang="es-ES" altLang="en-US" dirty="0" err="1"/>
              <a:t>apron</a:t>
            </a:r>
            <a:r>
              <a:rPr lang="es-ES" altLang="en-US" dirty="0"/>
              <a:t>-</a:t>
            </a:r>
            <a:r>
              <a:rPr lang="es-ES" altLang="en-US" dirty="0" err="1"/>
              <a:t>protected</a:t>
            </a:r>
            <a:r>
              <a:rPr lang="es-ES" altLang="en-US" dirty="0"/>
              <a:t> </a:t>
            </a:r>
            <a:r>
              <a:rPr lang="es-ES" altLang="en-US" dirty="0" err="1"/>
              <a:t>organs</a:t>
            </a:r>
            <a:r>
              <a:rPr lang="es-ES" altLang="en-US" dirty="0"/>
              <a:t>, </a:t>
            </a:r>
            <a:r>
              <a:rPr lang="es-ES" altLang="en-US" dirty="0" err="1"/>
              <a:t>such</a:t>
            </a:r>
            <a:r>
              <a:rPr lang="es-ES" altLang="en-US" dirty="0"/>
              <a:t> as </a:t>
            </a:r>
            <a:r>
              <a:rPr lang="es-ES" altLang="en-US" dirty="0" err="1"/>
              <a:t>the</a:t>
            </a:r>
            <a:r>
              <a:rPr lang="es-ES" altLang="en-US" dirty="0"/>
              <a:t> </a:t>
            </a:r>
            <a:r>
              <a:rPr lang="es-ES" altLang="en-US" dirty="0" err="1"/>
              <a:t>lens</a:t>
            </a:r>
            <a:r>
              <a:rPr lang="es-ES" altLang="en-US" dirty="0"/>
              <a:t> </a:t>
            </a:r>
            <a:r>
              <a:rPr lang="es-ES" altLang="en-US" dirty="0" err="1"/>
              <a:t>of</a:t>
            </a:r>
            <a:r>
              <a:rPr lang="es-ES" altLang="en-US" dirty="0"/>
              <a:t> </a:t>
            </a:r>
            <a:r>
              <a:rPr lang="es-ES" altLang="en-US" dirty="0" err="1"/>
              <a:t>the</a:t>
            </a:r>
            <a:r>
              <a:rPr lang="es-ES" altLang="en-US" dirty="0"/>
              <a:t> </a:t>
            </a:r>
            <a:r>
              <a:rPr lang="es-ES" altLang="en-US" dirty="0" err="1"/>
              <a:t>eye</a:t>
            </a:r>
            <a:r>
              <a:rPr lang="es-ES" altLang="en-US" dirty="0"/>
              <a:t> and </a:t>
            </a:r>
            <a:r>
              <a:rPr lang="es-ES" altLang="en-US" dirty="0" err="1"/>
              <a:t>extremities</a:t>
            </a:r>
            <a:endParaRPr lang="en-US" altLang="en-US" dirty="0">
              <a:ea typeface="ＭＳ Ｐゴシック" panose="020B0600070205080204" pitchFamily="34" charset="-128"/>
            </a:endParaRPr>
          </a:p>
        </p:txBody>
      </p:sp>
      <p:sp>
        <p:nvSpPr>
          <p:cNvPr id="30724" name="Slide Number Placeholder 2">
            <a:extLst>
              <a:ext uri="{FF2B5EF4-FFF2-40B4-BE49-F238E27FC236}">
                <a16:creationId xmlns:a16="http://schemas.microsoft.com/office/drawing/2014/main" xmlns="" id="{0AB6B56F-DCB0-4244-99FA-6747BA94F331}"/>
              </a:ext>
            </a:extLst>
          </p:cNvPr>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rgbClr val="083763"/>
              </a:buClr>
              <a:buSzPct val="95000"/>
              <a:buFont typeface="Wingdings 2" panose="05020102010507070707" pitchFamily="18" charset="2"/>
              <a:buChar char=""/>
              <a:defRPr sz="26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buClr>
                <a:srgbClr val="083763"/>
              </a:buClr>
              <a:buSzPct val="85000"/>
              <a:buFont typeface="Wingdings 2" panose="05020102010507070707" pitchFamily="18" charset="2"/>
              <a:buChar char=""/>
              <a:defRPr sz="24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buClr>
                <a:srgbClr val="083763"/>
              </a:buClr>
              <a:buSzPct val="70000"/>
              <a:buFont typeface="Wingdings 2" panose="05020102010507070707" pitchFamily="18" charset="2"/>
              <a:buChar char=""/>
              <a:defRPr sz="21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lr>
                <a:srgbClr val="083763"/>
              </a:buClr>
              <a:buSzPct val="65000"/>
              <a:buFont typeface="Wingdings 2" panose="05020102010507070707" pitchFamily="18" charset="2"/>
              <a:buChar char=""/>
              <a:defRPr sz="20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lr>
                <a:srgbClr val="083763"/>
              </a:buClr>
              <a:buSzPct val="65000"/>
              <a:buFont typeface="Wingdings 2" panose="05020102010507070707" pitchFamily="18" charset="2"/>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rgbClr val="083763"/>
              </a:buClr>
              <a:buSzPct val="65000"/>
              <a:buFont typeface="Wingdings 2" panose="05020102010507070707" pitchFamily="18" charset="2"/>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rgbClr val="083763"/>
              </a:buClr>
              <a:buSzPct val="65000"/>
              <a:buFont typeface="Wingdings 2" panose="05020102010507070707" pitchFamily="18" charset="2"/>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rgbClr val="083763"/>
              </a:buClr>
              <a:buSzPct val="65000"/>
              <a:buFont typeface="Wingdings 2" panose="05020102010507070707" pitchFamily="18" charset="2"/>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rgbClr val="083763"/>
              </a:buClr>
              <a:buSzPct val="65000"/>
              <a:buFont typeface="Wingdings 2" panose="05020102010507070707" pitchFamily="18" charset="2"/>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ClrTx/>
              <a:buSzTx/>
              <a:buFontTx/>
              <a:buNone/>
            </a:pPr>
            <a:fld id="{A27874BA-7419-4580-8713-DD0D9B0217E1}" type="slidenum">
              <a:rPr lang="en-US" altLang="en-US" sz="1200">
                <a:solidFill>
                  <a:srgbClr val="045C75"/>
                </a:solidFill>
                <a:ea typeface="ＭＳ Ｐゴシック" panose="020B0600070205080204" pitchFamily="34" charset="-128"/>
              </a:rPr>
              <a:pPr eaLnBrk="1" hangingPunct="1">
                <a:spcBef>
                  <a:spcPct val="0"/>
                </a:spcBef>
                <a:buClrTx/>
                <a:buSzTx/>
                <a:buFontTx/>
                <a:buNone/>
              </a:pPr>
              <a:t>18</a:t>
            </a:fld>
            <a:endParaRPr lang="en-US" altLang="en-US" sz="1200">
              <a:solidFill>
                <a:srgbClr val="045C75"/>
              </a:solidFill>
              <a:ea typeface="ＭＳ Ｐゴシック" panose="020B0600070205080204" pitchFamily="34" charset="-128"/>
            </a:endParaRPr>
          </a:p>
        </p:txBody>
      </p:sp>
    </p:spTree>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a:extLst>
              <a:ext uri="{FF2B5EF4-FFF2-40B4-BE49-F238E27FC236}">
                <a16:creationId xmlns:a16="http://schemas.microsoft.com/office/drawing/2014/main" xmlns="" id="{D4ECD196-7F65-4B37-8C21-E53D3A23AF46}"/>
              </a:ext>
            </a:extLst>
          </p:cNvPr>
          <p:cNvSpPr>
            <a:spLocks noGrp="1"/>
          </p:cNvSpPr>
          <p:nvPr>
            <p:ph type="title"/>
          </p:nvPr>
        </p:nvSpPr>
        <p:spPr>
          <a:xfrm>
            <a:off x="533400" y="152400"/>
            <a:ext cx="8229600" cy="1143000"/>
          </a:xfrm>
        </p:spPr>
        <p:txBody>
          <a:bodyPr>
            <a:noAutofit/>
          </a:bodyPr>
          <a:lstStyle/>
          <a:p>
            <a:pPr eaLnBrk="1" hangingPunct="1">
              <a:defRPr/>
            </a:pPr>
            <a:r>
              <a:rPr lang="es-ES" sz="4500" dirty="0" err="1"/>
              <a:t>Recommendations</a:t>
            </a:r>
            <a:r>
              <a:rPr lang="es-ES" sz="4500" dirty="0"/>
              <a:t> 2</a:t>
            </a:r>
            <a:br>
              <a:rPr lang="es-ES" sz="4500" dirty="0"/>
            </a:br>
            <a:r>
              <a:rPr lang="en-US" sz="4500" dirty="0"/>
              <a:t>(pp 91-94 , ICRP 139)</a:t>
            </a:r>
            <a:endParaRPr lang="es-ES" sz="4500" dirty="0"/>
          </a:p>
        </p:txBody>
      </p:sp>
      <p:sp>
        <p:nvSpPr>
          <p:cNvPr id="31747" name="2 Marcador de contenido">
            <a:extLst>
              <a:ext uri="{FF2B5EF4-FFF2-40B4-BE49-F238E27FC236}">
                <a16:creationId xmlns:a16="http://schemas.microsoft.com/office/drawing/2014/main" xmlns="" id="{F20F9325-C294-4296-90AC-68140DD8A4B5}"/>
              </a:ext>
            </a:extLst>
          </p:cNvPr>
          <p:cNvSpPr>
            <a:spLocks noGrp="1"/>
          </p:cNvSpPr>
          <p:nvPr>
            <p:ph idx="1"/>
          </p:nvPr>
        </p:nvSpPr>
        <p:spPr>
          <a:xfrm>
            <a:off x="152400" y="1752600"/>
            <a:ext cx="8458200" cy="4724400"/>
          </a:xfrm>
        </p:spPr>
        <p:txBody>
          <a:bodyPr/>
          <a:lstStyle/>
          <a:p>
            <a:pPr eaLnBrk="1" hangingPunct="1"/>
            <a:r>
              <a:rPr lang="es-ES" altLang="en-US" dirty="0" err="1"/>
              <a:t>It</a:t>
            </a:r>
            <a:r>
              <a:rPr lang="es-ES" altLang="en-US" dirty="0"/>
              <a:t> </a:t>
            </a:r>
            <a:r>
              <a:rPr lang="es-ES" altLang="en-US" dirty="0" err="1"/>
              <a:t>is</a:t>
            </a:r>
            <a:r>
              <a:rPr lang="es-ES" altLang="en-US" dirty="0"/>
              <a:t> </a:t>
            </a:r>
            <a:r>
              <a:rPr lang="es-ES" altLang="en-US" dirty="0" err="1"/>
              <a:t>essential</a:t>
            </a:r>
            <a:r>
              <a:rPr lang="es-ES" altLang="en-US" dirty="0"/>
              <a:t> </a:t>
            </a:r>
            <a:r>
              <a:rPr lang="es-ES" altLang="en-US" dirty="0" err="1"/>
              <a:t>that</a:t>
            </a:r>
            <a:r>
              <a:rPr lang="es-ES" altLang="en-US" dirty="0"/>
              <a:t> </a:t>
            </a:r>
            <a:r>
              <a:rPr lang="es-ES" altLang="en-US" dirty="0" err="1"/>
              <a:t>professionals</a:t>
            </a:r>
            <a:r>
              <a:rPr lang="es-ES" altLang="en-US" dirty="0"/>
              <a:t> </a:t>
            </a:r>
            <a:r>
              <a:rPr lang="es-ES" altLang="en-US" dirty="0" err="1"/>
              <a:t>wear</a:t>
            </a:r>
            <a:r>
              <a:rPr lang="es-ES" altLang="en-US" dirty="0"/>
              <a:t> </a:t>
            </a:r>
            <a:r>
              <a:rPr lang="es-ES" altLang="en-US" dirty="0" err="1"/>
              <a:t>their</a:t>
            </a:r>
            <a:r>
              <a:rPr lang="es-ES" altLang="en-US" dirty="0"/>
              <a:t> </a:t>
            </a:r>
            <a:r>
              <a:rPr lang="es-ES" altLang="en-US" dirty="0" err="1"/>
              <a:t>dosimeters</a:t>
            </a:r>
            <a:r>
              <a:rPr lang="es-ES" altLang="en-US" dirty="0"/>
              <a:t> </a:t>
            </a:r>
            <a:r>
              <a:rPr lang="es-ES" altLang="en-US" dirty="0" err="1"/>
              <a:t>correctly</a:t>
            </a:r>
            <a:r>
              <a:rPr lang="es-ES" altLang="en-US" dirty="0"/>
              <a:t>. </a:t>
            </a:r>
            <a:r>
              <a:rPr lang="es-ES" altLang="en-US" dirty="0" err="1"/>
              <a:t>Two</a:t>
            </a:r>
            <a:r>
              <a:rPr lang="es-ES" altLang="en-US" dirty="0"/>
              <a:t> </a:t>
            </a:r>
            <a:r>
              <a:rPr lang="es-ES" altLang="en-US" dirty="0" err="1"/>
              <a:t>dosimeters</a:t>
            </a:r>
            <a:r>
              <a:rPr lang="es-ES" altLang="en-US" dirty="0"/>
              <a:t>, </a:t>
            </a:r>
            <a:r>
              <a:rPr lang="es-ES" altLang="en-US" dirty="0" err="1"/>
              <a:t>one</a:t>
            </a:r>
            <a:r>
              <a:rPr lang="es-ES" altLang="en-US" dirty="0"/>
              <a:t> </a:t>
            </a:r>
            <a:r>
              <a:rPr lang="es-ES" altLang="en-US" dirty="0" err="1"/>
              <a:t>shielded</a:t>
            </a:r>
            <a:r>
              <a:rPr lang="es-ES" altLang="en-US" dirty="0"/>
              <a:t> </a:t>
            </a:r>
            <a:r>
              <a:rPr lang="es-ES" altLang="en-US" dirty="0" err="1"/>
              <a:t>by</a:t>
            </a:r>
            <a:r>
              <a:rPr lang="es-ES" altLang="en-US" dirty="0"/>
              <a:t> </a:t>
            </a:r>
            <a:r>
              <a:rPr lang="es-ES" altLang="en-US" dirty="0" err="1"/>
              <a:t>the</a:t>
            </a:r>
            <a:r>
              <a:rPr lang="es-ES" altLang="en-US" dirty="0"/>
              <a:t> </a:t>
            </a:r>
            <a:r>
              <a:rPr lang="es-ES" altLang="en-US" dirty="0" err="1"/>
              <a:t>apron</a:t>
            </a:r>
            <a:r>
              <a:rPr lang="es-ES" altLang="en-US" dirty="0"/>
              <a:t> (</a:t>
            </a:r>
            <a:r>
              <a:rPr lang="es-ES" altLang="en-US" dirty="0" err="1"/>
              <a:t>under</a:t>
            </a:r>
            <a:r>
              <a:rPr lang="es-ES" altLang="en-US" dirty="0"/>
              <a:t> </a:t>
            </a:r>
            <a:r>
              <a:rPr lang="es-ES" altLang="en-US" dirty="0" err="1"/>
              <a:t>apron</a:t>
            </a:r>
            <a:r>
              <a:rPr lang="es-ES" altLang="en-US" dirty="0"/>
              <a:t>) and </a:t>
            </a:r>
            <a:r>
              <a:rPr lang="es-ES" altLang="en-US" dirty="0" err="1"/>
              <a:t>one</a:t>
            </a:r>
            <a:r>
              <a:rPr lang="es-ES" altLang="en-US" dirty="0"/>
              <a:t> </a:t>
            </a:r>
            <a:r>
              <a:rPr lang="es-ES" altLang="en-US" dirty="0" err="1"/>
              <a:t>unshielded</a:t>
            </a:r>
            <a:r>
              <a:rPr lang="es-ES" altLang="en-US" dirty="0"/>
              <a:t> (</a:t>
            </a:r>
            <a:r>
              <a:rPr lang="es-ES" altLang="en-US" dirty="0" err="1"/>
              <a:t>over</a:t>
            </a:r>
            <a:r>
              <a:rPr lang="es-ES" altLang="en-US" dirty="0"/>
              <a:t> </a:t>
            </a:r>
            <a:r>
              <a:rPr lang="es-ES" altLang="en-US" dirty="0" err="1"/>
              <a:t>apron</a:t>
            </a:r>
            <a:r>
              <a:rPr lang="es-ES" altLang="en-US" dirty="0"/>
              <a:t>) at collar </a:t>
            </a:r>
            <a:r>
              <a:rPr lang="es-ES" altLang="en-US" dirty="0" err="1"/>
              <a:t>level</a:t>
            </a:r>
            <a:r>
              <a:rPr lang="es-ES" altLang="en-US" dirty="0"/>
              <a:t>, </a:t>
            </a:r>
            <a:r>
              <a:rPr lang="es-ES" altLang="en-US" dirty="0" err="1"/>
              <a:t>provide</a:t>
            </a:r>
            <a:r>
              <a:rPr lang="es-ES" altLang="en-US" dirty="0"/>
              <a:t> </a:t>
            </a:r>
            <a:r>
              <a:rPr lang="es-ES" altLang="en-US" dirty="0" err="1"/>
              <a:t>the</a:t>
            </a:r>
            <a:r>
              <a:rPr lang="es-ES" altLang="en-US" dirty="0"/>
              <a:t> </a:t>
            </a:r>
            <a:r>
              <a:rPr lang="es-ES" altLang="en-US" dirty="0" err="1"/>
              <a:t>best</a:t>
            </a:r>
            <a:r>
              <a:rPr lang="es-ES" altLang="en-US" dirty="0"/>
              <a:t> </a:t>
            </a:r>
            <a:r>
              <a:rPr lang="es-ES" altLang="en-US" dirty="0" err="1"/>
              <a:t>estimate</a:t>
            </a:r>
            <a:r>
              <a:rPr lang="es-ES" altLang="en-US" dirty="0"/>
              <a:t> of </a:t>
            </a:r>
            <a:r>
              <a:rPr lang="es-ES" altLang="en-US" dirty="0" err="1"/>
              <a:t>eﬀective</a:t>
            </a:r>
            <a:r>
              <a:rPr lang="es-ES" altLang="en-US" dirty="0"/>
              <a:t> </a:t>
            </a:r>
            <a:r>
              <a:rPr lang="es-ES" altLang="en-US" dirty="0" err="1"/>
              <a:t>dose</a:t>
            </a:r>
            <a:r>
              <a:rPr lang="es-ES" altLang="en-US" dirty="0"/>
              <a:t> and </a:t>
            </a:r>
            <a:r>
              <a:rPr lang="es-ES" altLang="en-US" dirty="0" err="1"/>
              <a:t>have</a:t>
            </a:r>
            <a:r>
              <a:rPr lang="es-ES" altLang="en-US" dirty="0"/>
              <a:t> </a:t>
            </a:r>
            <a:r>
              <a:rPr lang="es-ES" altLang="en-US" dirty="0" err="1"/>
              <a:t>been</a:t>
            </a:r>
            <a:r>
              <a:rPr lang="es-ES" altLang="en-US" dirty="0"/>
              <a:t> </a:t>
            </a:r>
            <a:r>
              <a:rPr lang="es-ES" altLang="en-US" dirty="0" err="1"/>
              <a:t>recommended</a:t>
            </a:r>
            <a:r>
              <a:rPr lang="es-ES" altLang="en-US" dirty="0"/>
              <a:t> </a:t>
            </a:r>
            <a:r>
              <a:rPr lang="es-ES" altLang="en-US" dirty="0" err="1"/>
              <a:t>by</a:t>
            </a:r>
            <a:r>
              <a:rPr lang="es-ES" altLang="en-US" dirty="0"/>
              <a:t> </a:t>
            </a:r>
            <a:r>
              <a:rPr lang="es-ES" altLang="en-US" dirty="0" err="1"/>
              <a:t>the</a:t>
            </a:r>
            <a:r>
              <a:rPr lang="es-ES" altLang="en-US" dirty="0"/>
              <a:t> </a:t>
            </a:r>
            <a:r>
              <a:rPr lang="es-ES" altLang="en-US" dirty="0" err="1"/>
              <a:t>Commission</a:t>
            </a:r>
            <a:r>
              <a:rPr lang="es-ES" altLang="en-US" dirty="0"/>
              <a:t>.</a:t>
            </a:r>
          </a:p>
          <a:p>
            <a:pPr eaLnBrk="1" hangingPunct="1"/>
            <a:r>
              <a:rPr lang="es-ES" altLang="en-US" dirty="0" err="1"/>
              <a:t>The</a:t>
            </a:r>
            <a:r>
              <a:rPr lang="es-ES" altLang="en-US" dirty="0"/>
              <a:t> </a:t>
            </a:r>
            <a:r>
              <a:rPr lang="es-ES" altLang="en-US" dirty="0" err="1"/>
              <a:t>under-apron</a:t>
            </a:r>
            <a:r>
              <a:rPr lang="es-ES" altLang="en-US" dirty="0"/>
              <a:t> </a:t>
            </a:r>
            <a:r>
              <a:rPr lang="es-ES" altLang="en-US" dirty="0" err="1"/>
              <a:t>dosimeter</a:t>
            </a:r>
            <a:r>
              <a:rPr lang="es-ES" altLang="en-US" dirty="0"/>
              <a:t> </a:t>
            </a:r>
            <a:r>
              <a:rPr lang="es-ES" altLang="en-US" dirty="0" err="1"/>
              <a:t>also</a:t>
            </a:r>
            <a:r>
              <a:rPr lang="es-ES" altLang="en-US" dirty="0"/>
              <a:t> </a:t>
            </a:r>
            <a:r>
              <a:rPr lang="es-ES" altLang="en-US" dirty="0" err="1"/>
              <a:t>provides</a:t>
            </a:r>
            <a:r>
              <a:rPr lang="es-ES" altLang="en-US" dirty="0"/>
              <a:t> </a:t>
            </a:r>
            <a:r>
              <a:rPr lang="es-ES" altLang="en-US" dirty="0" err="1"/>
              <a:t>conﬁrmation</a:t>
            </a:r>
            <a:r>
              <a:rPr lang="es-ES" altLang="en-US" dirty="0"/>
              <a:t> </a:t>
            </a:r>
            <a:r>
              <a:rPr lang="es-ES" altLang="en-US" dirty="0" err="1"/>
              <a:t>that</a:t>
            </a:r>
            <a:r>
              <a:rPr lang="es-ES" altLang="en-US" dirty="0"/>
              <a:t> </a:t>
            </a:r>
            <a:r>
              <a:rPr lang="es-ES" altLang="en-US" dirty="0" err="1"/>
              <a:t>the</a:t>
            </a:r>
            <a:r>
              <a:rPr lang="es-ES" altLang="en-US" dirty="0"/>
              <a:t> </a:t>
            </a:r>
            <a:r>
              <a:rPr lang="es-ES" altLang="en-US" dirty="0" err="1"/>
              <a:t>apron</a:t>
            </a:r>
            <a:r>
              <a:rPr lang="es-ES" altLang="en-US" dirty="0"/>
              <a:t> has </a:t>
            </a:r>
            <a:r>
              <a:rPr lang="es-ES" altLang="en-US" dirty="0" err="1"/>
              <a:t>actually</a:t>
            </a:r>
            <a:r>
              <a:rPr lang="es-ES" altLang="en-US" dirty="0"/>
              <a:t> </a:t>
            </a:r>
            <a:r>
              <a:rPr lang="es-ES" altLang="en-US" dirty="0" err="1"/>
              <a:t>been</a:t>
            </a:r>
            <a:r>
              <a:rPr lang="es-ES" altLang="en-US" dirty="0"/>
              <a:t> </a:t>
            </a:r>
            <a:r>
              <a:rPr lang="es-ES" altLang="en-US" dirty="0" err="1"/>
              <a:t>worn</a:t>
            </a:r>
            <a:r>
              <a:rPr lang="es-ES" altLang="en-US" dirty="0"/>
              <a:t>, and </a:t>
            </a:r>
            <a:r>
              <a:rPr lang="es-ES" altLang="en-US" dirty="0" err="1"/>
              <a:t>that</a:t>
            </a:r>
            <a:r>
              <a:rPr lang="es-ES" altLang="en-US" dirty="0"/>
              <a:t> </a:t>
            </a:r>
            <a:r>
              <a:rPr lang="es-ES" altLang="en-US" dirty="0" err="1"/>
              <a:t>its</a:t>
            </a:r>
            <a:r>
              <a:rPr lang="es-ES" altLang="en-US" dirty="0"/>
              <a:t> </a:t>
            </a:r>
            <a:r>
              <a:rPr lang="es-ES" altLang="en-US" dirty="0" err="1"/>
              <a:t>shielding</a:t>
            </a:r>
            <a:r>
              <a:rPr lang="es-ES" altLang="en-US" dirty="0"/>
              <a:t> </a:t>
            </a:r>
            <a:r>
              <a:rPr lang="es-ES" altLang="en-US" dirty="0" err="1"/>
              <a:t>is</a:t>
            </a:r>
            <a:r>
              <a:rPr lang="es-ES" altLang="en-US" dirty="0"/>
              <a:t> </a:t>
            </a:r>
            <a:r>
              <a:rPr lang="es-ES" altLang="en-US" dirty="0" err="1"/>
              <a:t>suﬃcient</a:t>
            </a:r>
            <a:r>
              <a:rPr lang="es-ES" altLang="en-US" dirty="0"/>
              <a:t> to </a:t>
            </a:r>
            <a:r>
              <a:rPr lang="es-ES" altLang="en-US" dirty="0" err="1"/>
              <a:t>keep</a:t>
            </a:r>
            <a:r>
              <a:rPr lang="es-ES" altLang="en-US" dirty="0"/>
              <a:t> </a:t>
            </a:r>
            <a:r>
              <a:rPr lang="es-ES" altLang="en-US" dirty="0" err="1"/>
              <a:t>the</a:t>
            </a:r>
            <a:r>
              <a:rPr lang="es-ES" altLang="en-US" dirty="0"/>
              <a:t> </a:t>
            </a:r>
            <a:r>
              <a:rPr lang="es-ES" altLang="en-US" dirty="0" err="1"/>
              <a:t>dose</a:t>
            </a:r>
            <a:r>
              <a:rPr lang="es-ES" altLang="en-US" dirty="0"/>
              <a:t> </a:t>
            </a:r>
            <a:r>
              <a:rPr lang="es-ES" altLang="en-US" dirty="0" err="1"/>
              <a:t>under</a:t>
            </a:r>
            <a:r>
              <a:rPr lang="es-ES" altLang="en-US" dirty="0"/>
              <a:t> </a:t>
            </a:r>
            <a:r>
              <a:rPr lang="es-ES" altLang="en-US" dirty="0" err="1"/>
              <a:t>the</a:t>
            </a:r>
            <a:r>
              <a:rPr lang="es-ES" altLang="en-US" dirty="0"/>
              <a:t> </a:t>
            </a:r>
            <a:r>
              <a:rPr lang="es-ES" altLang="en-US" dirty="0" err="1"/>
              <a:t>apron</a:t>
            </a:r>
            <a:r>
              <a:rPr lang="es-ES" altLang="en-US" dirty="0"/>
              <a:t> </a:t>
            </a:r>
            <a:r>
              <a:rPr lang="es-ES" altLang="en-US" dirty="0" err="1"/>
              <a:t>low</a:t>
            </a:r>
            <a:r>
              <a:rPr lang="es-ES" altLang="en-US" dirty="0"/>
              <a:t>. </a:t>
            </a:r>
          </a:p>
          <a:p>
            <a:pPr eaLnBrk="1" hangingPunct="1"/>
            <a:r>
              <a:rPr lang="es-ES" altLang="en-US" dirty="0" err="1"/>
              <a:t>The</a:t>
            </a:r>
            <a:r>
              <a:rPr lang="es-ES" altLang="en-US" dirty="0"/>
              <a:t> </a:t>
            </a:r>
            <a:r>
              <a:rPr lang="es-ES" altLang="en-US" dirty="0" err="1"/>
              <a:t>over-apron</a:t>
            </a:r>
            <a:r>
              <a:rPr lang="es-ES" altLang="en-US" dirty="0"/>
              <a:t> </a:t>
            </a:r>
            <a:r>
              <a:rPr lang="es-ES" altLang="en-US" dirty="0" err="1"/>
              <a:t>dosimeter</a:t>
            </a:r>
            <a:r>
              <a:rPr lang="es-ES" altLang="en-US" dirty="0"/>
              <a:t> </a:t>
            </a:r>
            <a:r>
              <a:rPr lang="es-ES" altLang="en-US" dirty="0" err="1"/>
              <a:t>also</a:t>
            </a:r>
            <a:r>
              <a:rPr lang="es-ES" altLang="en-US" dirty="0"/>
              <a:t> </a:t>
            </a:r>
            <a:r>
              <a:rPr lang="es-ES" altLang="en-US" dirty="0" err="1"/>
              <a:t>provides</a:t>
            </a:r>
            <a:r>
              <a:rPr lang="es-ES" altLang="en-US" dirty="0"/>
              <a:t> </a:t>
            </a:r>
            <a:r>
              <a:rPr lang="es-ES" altLang="en-US" dirty="0" err="1"/>
              <a:t>an</a:t>
            </a:r>
            <a:r>
              <a:rPr lang="es-ES" altLang="en-US" dirty="0"/>
              <a:t> </a:t>
            </a:r>
            <a:r>
              <a:rPr lang="es-ES" altLang="en-US" dirty="0" err="1"/>
              <a:t>estimation</a:t>
            </a:r>
            <a:r>
              <a:rPr lang="es-ES" altLang="en-US" dirty="0"/>
              <a:t> of </a:t>
            </a:r>
            <a:r>
              <a:rPr lang="es-ES" altLang="en-US" dirty="0" err="1"/>
              <a:t>the</a:t>
            </a:r>
            <a:r>
              <a:rPr lang="es-ES" altLang="en-US" dirty="0"/>
              <a:t> </a:t>
            </a:r>
            <a:r>
              <a:rPr lang="es-ES" altLang="en-US" dirty="0" err="1"/>
              <a:t>dose</a:t>
            </a:r>
            <a:r>
              <a:rPr lang="es-ES" altLang="en-US" dirty="0"/>
              <a:t> to </a:t>
            </a:r>
            <a:r>
              <a:rPr lang="es-ES" altLang="en-US" dirty="0" err="1"/>
              <a:t>the</a:t>
            </a:r>
            <a:r>
              <a:rPr lang="es-ES" altLang="en-US" dirty="0"/>
              <a:t> </a:t>
            </a:r>
            <a:r>
              <a:rPr lang="es-ES" altLang="en-US" dirty="0" err="1"/>
              <a:t>lens</a:t>
            </a:r>
            <a:r>
              <a:rPr lang="es-ES" altLang="en-US" dirty="0"/>
              <a:t> of </a:t>
            </a:r>
            <a:r>
              <a:rPr lang="es-ES" altLang="en-US" dirty="0" err="1"/>
              <a:t>the</a:t>
            </a:r>
            <a:r>
              <a:rPr lang="es-ES" altLang="en-US" dirty="0"/>
              <a:t> </a:t>
            </a:r>
            <a:r>
              <a:rPr lang="es-ES" altLang="en-US" dirty="0" err="1"/>
              <a:t>eye</a:t>
            </a:r>
            <a:r>
              <a:rPr lang="es-ES" altLang="en-US" dirty="0"/>
              <a:t>.</a:t>
            </a:r>
          </a:p>
          <a:p>
            <a:pPr eaLnBrk="1" hangingPunct="1"/>
            <a:endParaRPr lang="es-ES" altLang="en-US" dirty="0"/>
          </a:p>
        </p:txBody>
      </p:sp>
      <p:sp>
        <p:nvSpPr>
          <p:cNvPr id="4" name="3 Marcador de número de diapositiva">
            <a:extLst>
              <a:ext uri="{FF2B5EF4-FFF2-40B4-BE49-F238E27FC236}">
                <a16:creationId xmlns:a16="http://schemas.microsoft.com/office/drawing/2014/main" xmlns="" id="{74597916-D594-44BB-BEB7-47948B5791AE}"/>
              </a:ext>
            </a:extLst>
          </p:cNvPr>
          <p:cNvSpPr>
            <a:spLocks noGrp="1"/>
          </p:cNvSpPr>
          <p:nvPr>
            <p:ph type="sldNum" sz="quarter" idx="10"/>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671AD85C-0551-4099-A391-A19FA31EC958}" type="slidenum">
              <a:rPr lang="en-US" altLang="en-US">
                <a:solidFill>
                  <a:srgbClr val="045C75"/>
                </a:solidFill>
              </a:rPr>
              <a:pPr eaLnBrk="1" hangingPunct="1"/>
              <a:t>19</a:t>
            </a:fld>
            <a:endParaRPr lang="en-US" altLang="en-US">
              <a:solidFill>
                <a:srgbClr val="045C75"/>
              </a:solidFill>
            </a:endParaRPr>
          </a:p>
        </p:txBody>
      </p:sp>
    </p:spTree>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xmlns="" id="{24650AC9-DD40-4D69-9FFC-3E1B5BA9641E}"/>
              </a:ext>
            </a:extLst>
          </p:cNvPr>
          <p:cNvSpPr>
            <a:spLocks noGrp="1"/>
          </p:cNvSpPr>
          <p:nvPr>
            <p:ph type="title"/>
          </p:nvPr>
        </p:nvSpPr>
        <p:spPr/>
        <p:txBody>
          <a:bodyPr/>
          <a:lstStyle/>
          <a:p>
            <a:pPr eaLnBrk="1" fontAlgn="auto" hangingPunct="1">
              <a:spcAft>
                <a:spcPts val="0"/>
              </a:spcAft>
              <a:defRPr/>
            </a:pPr>
            <a:endParaRPr lang="en-CA"/>
          </a:p>
        </p:txBody>
      </p:sp>
      <p:sp>
        <p:nvSpPr>
          <p:cNvPr id="4" name="Slide Number Placeholder 3">
            <a:extLst>
              <a:ext uri="{FF2B5EF4-FFF2-40B4-BE49-F238E27FC236}">
                <a16:creationId xmlns:a16="http://schemas.microsoft.com/office/drawing/2014/main" xmlns="" id="{A223F4EE-9A1B-49DC-855D-F623054F22E2}"/>
              </a:ext>
            </a:extLst>
          </p:cNvPr>
          <p:cNvSpPr>
            <a:spLocks noGrp="1"/>
          </p:cNvSpPr>
          <p:nvPr>
            <p:ph type="sldNum" sz="quarter" idx="10"/>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CD6575CA-7D8C-4322-91F2-EB11F67A6BEE}" type="slidenum">
              <a:rPr lang="en-US" altLang="en-US">
                <a:solidFill>
                  <a:srgbClr val="045C75"/>
                </a:solidFill>
              </a:rPr>
              <a:pPr eaLnBrk="1" hangingPunct="1"/>
              <a:t>2</a:t>
            </a:fld>
            <a:endParaRPr lang="en-US" altLang="en-US">
              <a:solidFill>
                <a:srgbClr val="045C75"/>
              </a:solidFill>
            </a:endParaRPr>
          </a:p>
        </p:txBody>
      </p:sp>
      <p:pic>
        <p:nvPicPr>
          <p:cNvPr id="13316" name="5 Marcador de contenido">
            <a:extLst>
              <a:ext uri="{FF2B5EF4-FFF2-40B4-BE49-F238E27FC236}">
                <a16:creationId xmlns:a16="http://schemas.microsoft.com/office/drawing/2014/main" xmlns="" id="{0F659584-04B4-417C-A679-82359B8D1AEC}"/>
              </a:ext>
            </a:extLst>
          </p:cNvPr>
          <p:cNvPicPr>
            <a:picLocks noGrp="1" noChangeAspect="1"/>
          </p:cNvPicPr>
          <p:nvPr>
            <p:ph idx="1"/>
          </p:nvPr>
        </p:nvPicPr>
        <p:blipFill>
          <a:blip r:embed="rId3">
            <a:extLst>
              <a:ext uri="{28A0092B-C50C-407E-A947-70E740481C1C}">
                <a14:useLocalDpi xmlns:a14="http://schemas.microsoft.com/office/drawing/2010/main" val="0"/>
              </a:ext>
            </a:extLst>
          </a:blip>
          <a:srcRect/>
          <a:stretch>
            <a:fillRect/>
          </a:stretch>
        </p:blipFill>
        <p:spPr>
          <a:xfrm>
            <a:off x="2840038" y="430213"/>
            <a:ext cx="4094162" cy="6122987"/>
          </a:xfrm>
        </p:spPr>
      </p:pic>
    </p:spTree>
  </p:cSld>
  <p:clrMapOvr>
    <a:masterClrMapping/>
  </p:clrMapOvr>
  <p:transition spd="med">
    <p:fad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9EAC440-44A5-4A81-9EA8-963771BAE9F3}"/>
              </a:ext>
            </a:extLst>
          </p:cNvPr>
          <p:cNvSpPr>
            <a:spLocks noGrp="1"/>
          </p:cNvSpPr>
          <p:nvPr>
            <p:ph type="title"/>
          </p:nvPr>
        </p:nvSpPr>
        <p:spPr/>
        <p:txBody>
          <a:bodyPr>
            <a:normAutofit fontScale="90000"/>
          </a:bodyPr>
          <a:lstStyle/>
          <a:p>
            <a:pPr eaLnBrk="1" hangingPunct="1">
              <a:defRPr/>
            </a:pPr>
            <a:r>
              <a:rPr lang="en-US" dirty="0"/>
              <a:t>Recommendations 3</a:t>
            </a:r>
            <a:br>
              <a:rPr lang="en-US" dirty="0"/>
            </a:br>
            <a:r>
              <a:rPr lang="en-US" sz="4000" dirty="0"/>
              <a:t>(pp 91-94 , ICRP 139)</a:t>
            </a:r>
            <a:endParaRPr lang="en-US" dirty="0"/>
          </a:p>
        </p:txBody>
      </p:sp>
      <p:sp>
        <p:nvSpPr>
          <p:cNvPr id="32771" name="Content Placeholder 2">
            <a:extLst>
              <a:ext uri="{FF2B5EF4-FFF2-40B4-BE49-F238E27FC236}">
                <a16:creationId xmlns:a16="http://schemas.microsoft.com/office/drawing/2014/main" xmlns="" id="{664CC73E-A2D1-4EAA-BFC5-8A61A30D50B5}"/>
              </a:ext>
            </a:extLst>
          </p:cNvPr>
          <p:cNvSpPr>
            <a:spLocks noGrp="1"/>
          </p:cNvSpPr>
          <p:nvPr>
            <p:ph idx="1"/>
          </p:nvPr>
        </p:nvSpPr>
        <p:spPr>
          <a:xfrm>
            <a:off x="381000" y="1828800"/>
            <a:ext cx="8458200" cy="2133600"/>
          </a:xfrm>
        </p:spPr>
        <p:txBody>
          <a:bodyPr/>
          <a:lstStyle/>
          <a:p>
            <a:pPr eaLnBrk="1" hangingPunct="1"/>
            <a:r>
              <a:rPr lang="es-ES" altLang="en-US" dirty="0"/>
              <a:t>Visual </a:t>
            </a:r>
            <a:r>
              <a:rPr lang="es-ES" altLang="en-US" dirty="0" err="1"/>
              <a:t>elements</a:t>
            </a:r>
            <a:r>
              <a:rPr lang="es-ES" altLang="en-US" dirty="0"/>
              <a:t> </a:t>
            </a:r>
            <a:r>
              <a:rPr lang="es-ES" altLang="en-US" dirty="0" err="1"/>
              <a:t>should</a:t>
            </a:r>
            <a:r>
              <a:rPr lang="es-ES" altLang="en-US" dirty="0"/>
              <a:t> be in place </a:t>
            </a:r>
            <a:r>
              <a:rPr lang="es-ES" altLang="en-US" dirty="0" err="1"/>
              <a:t>to</a:t>
            </a:r>
            <a:r>
              <a:rPr lang="es-ES" altLang="en-US" dirty="0"/>
              <a:t> </a:t>
            </a:r>
            <a:r>
              <a:rPr lang="es-ES" altLang="en-US" dirty="0" err="1"/>
              <a:t>help</a:t>
            </a:r>
            <a:r>
              <a:rPr lang="es-ES" altLang="en-US" dirty="0"/>
              <a:t> </a:t>
            </a:r>
            <a:r>
              <a:rPr lang="es-ES" altLang="en-US" dirty="0" err="1"/>
              <a:t>users</a:t>
            </a:r>
            <a:r>
              <a:rPr lang="es-ES" altLang="en-US" dirty="0"/>
              <a:t> place </a:t>
            </a:r>
            <a:r>
              <a:rPr lang="es-ES" altLang="en-US" dirty="0" err="1"/>
              <a:t>their</a:t>
            </a:r>
            <a:r>
              <a:rPr lang="es-ES" altLang="en-US" dirty="0"/>
              <a:t> </a:t>
            </a:r>
            <a:r>
              <a:rPr lang="es-ES" altLang="en-US" dirty="0" err="1"/>
              <a:t>own</a:t>
            </a:r>
            <a:r>
              <a:rPr lang="es-ES" altLang="en-US" dirty="0"/>
              <a:t> </a:t>
            </a:r>
            <a:r>
              <a:rPr lang="es-ES" altLang="en-US" dirty="0" err="1"/>
              <a:t>dosimeters</a:t>
            </a:r>
            <a:r>
              <a:rPr lang="es-ES" altLang="en-US" dirty="0"/>
              <a:t> in </a:t>
            </a:r>
            <a:r>
              <a:rPr lang="es-ES" altLang="en-US" dirty="0" err="1"/>
              <a:t>the</a:t>
            </a:r>
            <a:r>
              <a:rPr lang="es-ES" altLang="en-US" dirty="0"/>
              <a:t> </a:t>
            </a:r>
            <a:r>
              <a:rPr lang="es-ES" altLang="en-US" dirty="0" err="1"/>
              <a:t>correct</a:t>
            </a:r>
            <a:r>
              <a:rPr lang="es-ES" altLang="en-US" dirty="0"/>
              <a:t> position.</a:t>
            </a:r>
          </a:p>
          <a:p>
            <a:pPr eaLnBrk="1" hangingPunct="1"/>
            <a:r>
              <a:rPr lang="es-ES" altLang="en-US" dirty="0" err="1"/>
              <a:t>Consistency</a:t>
            </a:r>
            <a:r>
              <a:rPr lang="es-ES" altLang="en-US" dirty="0"/>
              <a:t> </a:t>
            </a:r>
            <a:r>
              <a:rPr lang="es-ES" altLang="en-US" dirty="0" err="1"/>
              <a:t>analysis</a:t>
            </a:r>
            <a:r>
              <a:rPr lang="es-ES" altLang="en-US" dirty="0"/>
              <a:t> </a:t>
            </a:r>
            <a:r>
              <a:rPr lang="es-ES" altLang="en-US" dirty="0" err="1"/>
              <a:t>of</a:t>
            </a:r>
            <a:r>
              <a:rPr lang="es-ES" altLang="en-US" dirty="0"/>
              <a:t> </a:t>
            </a:r>
            <a:r>
              <a:rPr lang="es-ES" altLang="en-US" dirty="0" err="1"/>
              <a:t>the</a:t>
            </a:r>
            <a:r>
              <a:rPr lang="es-ES" altLang="en-US" dirty="0"/>
              <a:t> </a:t>
            </a:r>
            <a:r>
              <a:rPr lang="es-ES" altLang="en-US" dirty="0" err="1"/>
              <a:t>two</a:t>
            </a:r>
            <a:r>
              <a:rPr lang="es-ES" altLang="en-US" dirty="0"/>
              <a:t> </a:t>
            </a:r>
            <a:r>
              <a:rPr lang="es-ES" altLang="en-US" dirty="0" err="1"/>
              <a:t>readings</a:t>
            </a:r>
            <a:r>
              <a:rPr lang="es-ES" altLang="en-US" dirty="0"/>
              <a:t> </a:t>
            </a:r>
            <a:r>
              <a:rPr lang="es-ES" altLang="en-US" dirty="0" err="1"/>
              <a:t>allows</a:t>
            </a:r>
            <a:r>
              <a:rPr lang="es-ES" altLang="en-US" dirty="0"/>
              <a:t> </a:t>
            </a:r>
            <a:r>
              <a:rPr lang="es-ES" altLang="en-US" dirty="0" err="1"/>
              <a:t>an</a:t>
            </a:r>
            <a:r>
              <a:rPr lang="es-ES" altLang="en-US" dirty="0"/>
              <a:t> </a:t>
            </a:r>
            <a:r>
              <a:rPr lang="es-ES" altLang="en-US" dirty="0" err="1"/>
              <a:t>indication</a:t>
            </a:r>
            <a:r>
              <a:rPr lang="es-ES" altLang="en-US" dirty="0"/>
              <a:t> </a:t>
            </a:r>
            <a:r>
              <a:rPr lang="es-ES" altLang="en-US" dirty="0" err="1"/>
              <a:t>of</a:t>
            </a:r>
            <a:r>
              <a:rPr lang="es-ES" altLang="en-US" dirty="0"/>
              <a:t> </a:t>
            </a:r>
            <a:r>
              <a:rPr lang="es-ES" altLang="en-US" dirty="0" err="1"/>
              <a:t>the</a:t>
            </a:r>
            <a:r>
              <a:rPr lang="es-ES" altLang="en-US" dirty="0"/>
              <a:t> </a:t>
            </a:r>
            <a:r>
              <a:rPr lang="es-ES" altLang="en-US" dirty="0" err="1"/>
              <a:t>proper</a:t>
            </a:r>
            <a:r>
              <a:rPr lang="es-ES" altLang="en-US" dirty="0"/>
              <a:t> use </a:t>
            </a:r>
            <a:r>
              <a:rPr lang="es-ES" altLang="en-US" dirty="0" err="1"/>
              <a:t>of</a:t>
            </a:r>
            <a:r>
              <a:rPr lang="es-ES" altLang="en-US" dirty="0"/>
              <a:t> </a:t>
            </a:r>
            <a:r>
              <a:rPr lang="es-ES" altLang="en-US" dirty="0" err="1"/>
              <a:t>the</a:t>
            </a:r>
            <a:r>
              <a:rPr lang="es-ES" altLang="en-US" dirty="0"/>
              <a:t> </a:t>
            </a:r>
            <a:r>
              <a:rPr lang="es-ES" altLang="en-US" dirty="0" err="1"/>
              <a:t>dosimeters</a:t>
            </a:r>
            <a:r>
              <a:rPr lang="es-ES" altLang="en-US" dirty="0"/>
              <a:t>, </a:t>
            </a:r>
            <a:r>
              <a:rPr lang="es-ES" altLang="en-US" dirty="0" err="1"/>
              <a:t>making</a:t>
            </a:r>
            <a:r>
              <a:rPr lang="es-ES" altLang="en-US" dirty="0"/>
              <a:t> </a:t>
            </a:r>
            <a:r>
              <a:rPr lang="es-ES" altLang="en-US" dirty="0" err="1"/>
              <a:t>the</a:t>
            </a:r>
            <a:r>
              <a:rPr lang="es-ES" altLang="en-US" dirty="0"/>
              <a:t> </a:t>
            </a:r>
            <a:r>
              <a:rPr lang="es-ES" altLang="en-US" dirty="0" err="1"/>
              <a:t>monitoring</a:t>
            </a:r>
            <a:r>
              <a:rPr lang="es-ES" altLang="en-US" dirty="0"/>
              <a:t> </a:t>
            </a:r>
            <a:r>
              <a:rPr lang="es-ES" altLang="en-US" dirty="0" err="1"/>
              <a:t>system</a:t>
            </a:r>
            <a:r>
              <a:rPr lang="es-ES" altLang="en-US" dirty="0"/>
              <a:t> more </a:t>
            </a:r>
            <a:r>
              <a:rPr lang="es-ES" altLang="en-US" dirty="0" err="1"/>
              <a:t>robust</a:t>
            </a:r>
            <a:r>
              <a:rPr lang="es-ES" altLang="en-US" dirty="0"/>
              <a:t>.</a:t>
            </a:r>
          </a:p>
        </p:txBody>
      </p:sp>
      <p:sp>
        <p:nvSpPr>
          <p:cNvPr id="32772" name="Slide Number Placeholder 2">
            <a:extLst>
              <a:ext uri="{FF2B5EF4-FFF2-40B4-BE49-F238E27FC236}">
                <a16:creationId xmlns:a16="http://schemas.microsoft.com/office/drawing/2014/main" xmlns="" id="{E066F5BB-349D-4E13-9490-03D0AA5A05AD}"/>
              </a:ext>
            </a:extLst>
          </p:cNvPr>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rgbClr val="083763"/>
              </a:buClr>
              <a:buSzPct val="95000"/>
              <a:buFont typeface="Wingdings 2" panose="05020102010507070707" pitchFamily="18" charset="2"/>
              <a:buChar char=""/>
              <a:defRPr sz="26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buClr>
                <a:srgbClr val="083763"/>
              </a:buClr>
              <a:buSzPct val="85000"/>
              <a:buFont typeface="Wingdings 2" panose="05020102010507070707" pitchFamily="18" charset="2"/>
              <a:buChar char=""/>
              <a:defRPr sz="24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buClr>
                <a:srgbClr val="083763"/>
              </a:buClr>
              <a:buSzPct val="70000"/>
              <a:buFont typeface="Wingdings 2" panose="05020102010507070707" pitchFamily="18" charset="2"/>
              <a:buChar char=""/>
              <a:defRPr sz="21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lr>
                <a:srgbClr val="083763"/>
              </a:buClr>
              <a:buSzPct val="65000"/>
              <a:buFont typeface="Wingdings 2" panose="05020102010507070707" pitchFamily="18" charset="2"/>
              <a:buChar char=""/>
              <a:defRPr sz="20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lr>
                <a:srgbClr val="083763"/>
              </a:buClr>
              <a:buSzPct val="65000"/>
              <a:buFont typeface="Wingdings 2" panose="05020102010507070707" pitchFamily="18" charset="2"/>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rgbClr val="083763"/>
              </a:buClr>
              <a:buSzPct val="65000"/>
              <a:buFont typeface="Wingdings 2" panose="05020102010507070707" pitchFamily="18" charset="2"/>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rgbClr val="083763"/>
              </a:buClr>
              <a:buSzPct val="65000"/>
              <a:buFont typeface="Wingdings 2" panose="05020102010507070707" pitchFamily="18" charset="2"/>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rgbClr val="083763"/>
              </a:buClr>
              <a:buSzPct val="65000"/>
              <a:buFont typeface="Wingdings 2" panose="05020102010507070707" pitchFamily="18" charset="2"/>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rgbClr val="083763"/>
              </a:buClr>
              <a:buSzPct val="65000"/>
              <a:buFont typeface="Wingdings 2" panose="05020102010507070707" pitchFamily="18" charset="2"/>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ClrTx/>
              <a:buSzTx/>
              <a:buFontTx/>
              <a:buNone/>
            </a:pPr>
            <a:fld id="{AC1EC764-AE69-465D-9171-1FC789FFD0DD}" type="slidenum">
              <a:rPr lang="en-US" altLang="en-US" sz="1200">
                <a:solidFill>
                  <a:srgbClr val="045C75"/>
                </a:solidFill>
                <a:ea typeface="ＭＳ Ｐゴシック" panose="020B0600070205080204" pitchFamily="34" charset="-128"/>
              </a:rPr>
              <a:pPr eaLnBrk="1" hangingPunct="1">
                <a:spcBef>
                  <a:spcPct val="0"/>
                </a:spcBef>
                <a:buClrTx/>
                <a:buSzTx/>
                <a:buFontTx/>
                <a:buNone/>
              </a:pPr>
              <a:t>20</a:t>
            </a:fld>
            <a:endParaRPr lang="en-US" altLang="en-US" sz="1200">
              <a:solidFill>
                <a:srgbClr val="045C75"/>
              </a:solidFill>
              <a:ea typeface="ＭＳ Ｐゴシック" panose="020B0600070205080204" pitchFamily="34" charset="-128"/>
            </a:endParaRPr>
          </a:p>
        </p:txBody>
      </p:sp>
    </p:spTree>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5072A63-1459-4C48-B220-6768B58C73D3}"/>
              </a:ext>
            </a:extLst>
          </p:cNvPr>
          <p:cNvSpPr>
            <a:spLocks noGrp="1"/>
          </p:cNvSpPr>
          <p:nvPr>
            <p:ph type="title"/>
          </p:nvPr>
        </p:nvSpPr>
        <p:spPr>
          <a:xfrm>
            <a:off x="457200" y="25400"/>
            <a:ext cx="8229600" cy="1143000"/>
          </a:xfrm>
        </p:spPr>
        <p:txBody>
          <a:bodyPr>
            <a:normAutofit fontScale="90000"/>
          </a:bodyPr>
          <a:lstStyle/>
          <a:p>
            <a:pPr eaLnBrk="1" hangingPunct="1">
              <a:defRPr/>
            </a:pPr>
            <a:r>
              <a:rPr lang="en-US" dirty="0"/>
              <a:t>Recommendations 4</a:t>
            </a:r>
            <a:br>
              <a:rPr lang="en-US" dirty="0"/>
            </a:br>
            <a:r>
              <a:rPr lang="en-US" sz="4000" dirty="0"/>
              <a:t>(pp 91-94 , ICRP 139)</a:t>
            </a:r>
            <a:endParaRPr lang="en-US" dirty="0"/>
          </a:p>
        </p:txBody>
      </p:sp>
      <p:sp>
        <p:nvSpPr>
          <p:cNvPr id="33795" name="Content Placeholder 2">
            <a:extLst>
              <a:ext uri="{FF2B5EF4-FFF2-40B4-BE49-F238E27FC236}">
                <a16:creationId xmlns:a16="http://schemas.microsoft.com/office/drawing/2014/main" xmlns="" id="{62D827B0-7897-4D08-8730-95A3E6A10360}"/>
              </a:ext>
            </a:extLst>
          </p:cNvPr>
          <p:cNvSpPr>
            <a:spLocks noGrp="1"/>
          </p:cNvSpPr>
          <p:nvPr>
            <p:ph idx="1"/>
          </p:nvPr>
        </p:nvSpPr>
        <p:spPr>
          <a:xfrm>
            <a:off x="304800" y="1371600"/>
            <a:ext cx="8686800" cy="4724400"/>
          </a:xfrm>
        </p:spPr>
        <p:txBody>
          <a:bodyPr/>
          <a:lstStyle/>
          <a:p>
            <a:pPr eaLnBrk="1" hangingPunct="1"/>
            <a:r>
              <a:rPr lang="es-ES" altLang="en-US" b="1" dirty="0" err="1"/>
              <a:t>Optimisation</a:t>
            </a:r>
            <a:r>
              <a:rPr lang="es-ES" altLang="en-US" b="1" dirty="0"/>
              <a:t> </a:t>
            </a:r>
            <a:r>
              <a:rPr lang="es-ES" altLang="en-US" b="1" dirty="0" err="1"/>
              <a:t>monitoring</a:t>
            </a:r>
            <a:r>
              <a:rPr lang="es-ES" altLang="en-US" b="1" dirty="0"/>
              <a:t> </a:t>
            </a:r>
            <a:r>
              <a:rPr lang="es-ES" altLang="en-US" dirty="0" err="1"/>
              <a:t>evaluates</a:t>
            </a:r>
            <a:r>
              <a:rPr lang="es-ES" altLang="en-US" dirty="0"/>
              <a:t> </a:t>
            </a:r>
            <a:r>
              <a:rPr lang="es-ES" altLang="en-US" dirty="0" err="1"/>
              <a:t>the</a:t>
            </a:r>
            <a:r>
              <a:rPr lang="es-ES" altLang="en-US" dirty="0"/>
              <a:t> </a:t>
            </a:r>
            <a:r>
              <a:rPr lang="es-ES" altLang="en-US" dirty="0" err="1"/>
              <a:t>eﬀect</a:t>
            </a:r>
            <a:r>
              <a:rPr lang="es-ES" altLang="en-US" dirty="0"/>
              <a:t> </a:t>
            </a:r>
            <a:r>
              <a:rPr lang="es-ES" altLang="en-US" dirty="0" err="1"/>
              <a:t>of</a:t>
            </a:r>
            <a:r>
              <a:rPr lang="es-ES" altLang="en-US" dirty="0"/>
              <a:t> </a:t>
            </a:r>
            <a:r>
              <a:rPr lang="es-ES" altLang="en-US" dirty="0" err="1"/>
              <a:t>protective</a:t>
            </a:r>
            <a:r>
              <a:rPr lang="es-ES" altLang="en-US" dirty="0"/>
              <a:t> </a:t>
            </a:r>
            <a:r>
              <a:rPr lang="es-ES" altLang="en-US" dirty="0" err="1"/>
              <a:t>actions</a:t>
            </a:r>
            <a:r>
              <a:rPr lang="es-ES" altLang="en-US" dirty="0"/>
              <a:t> </a:t>
            </a:r>
            <a:r>
              <a:rPr lang="es-ES" altLang="en-US" dirty="0" err="1"/>
              <a:t>to</a:t>
            </a:r>
            <a:r>
              <a:rPr lang="es-ES" altLang="en-US" dirty="0"/>
              <a:t> reduce </a:t>
            </a:r>
            <a:r>
              <a:rPr lang="es-ES" altLang="en-US" dirty="0" err="1"/>
              <a:t>staﬀ</a:t>
            </a:r>
            <a:r>
              <a:rPr lang="es-ES" altLang="en-US" dirty="0"/>
              <a:t> doses </a:t>
            </a:r>
            <a:r>
              <a:rPr lang="es-ES" altLang="en-US" dirty="0" err="1"/>
              <a:t>without</a:t>
            </a:r>
            <a:r>
              <a:rPr lang="es-ES" altLang="en-US" dirty="0"/>
              <a:t> </a:t>
            </a:r>
            <a:r>
              <a:rPr lang="es-ES" altLang="en-US" dirty="0" err="1"/>
              <a:t>impairment</a:t>
            </a:r>
            <a:r>
              <a:rPr lang="es-ES" altLang="en-US" dirty="0"/>
              <a:t> </a:t>
            </a:r>
            <a:r>
              <a:rPr lang="es-ES" altLang="en-US" dirty="0" err="1"/>
              <a:t>of</a:t>
            </a:r>
            <a:r>
              <a:rPr lang="es-ES" altLang="en-US" dirty="0"/>
              <a:t> </a:t>
            </a:r>
            <a:r>
              <a:rPr lang="es-ES" altLang="en-US" dirty="0" err="1"/>
              <a:t>the</a:t>
            </a:r>
            <a:r>
              <a:rPr lang="es-ES" altLang="en-US" dirty="0"/>
              <a:t> </a:t>
            </a:r>
            <a:r>
              <a:rPr lang="es-ES" altLang="en-US" dirty="0" err="1"/>
              <a:t>success</a:t>
            </a:r>
            <a:r>
              <a:rPr lang="es-ES" altLang="en-US" dirty="0"/>
              <a:t> </a:t>
            </a:r>
            <a:r>
              <a:rPr lang="es-ES" altLang="en-US" dirty="0" err="1"/>
              <a:t>of</a:t>
            </a:r>
            <a:r>
              <a:rPr lang="es-ES" altLang="en-US" dirty="0"/>
              <a:t> </a:t>
            </a:r>
            <a:r>
              <a:rPr lang="es-ES" altLang="en-US" dirty="0" err="1"/>
              <a:t>the</a:t>
            </a:r>
            <a:r>
              <a:rPr lang="es-ES" altLang="en-US" dirty="0"/>
              <a:t> </a:t>
            </a:r>
            <a:r>
              <a:rPr lang="es-ES" altLang="en-US" dirty="0" err="1"/>
              <a:t>procedures</a:t>
            </a:r>
            <a:r>
              <a:rPr lang="es-ES" altLang="en-US" dirty="0"/>
              <a:t>. </a:t>
            </a:r>
          </a:p>
          <a:p>
            <a:pPr eaLnBrk="1" hangingPunct="1"/>
            <a:r>
              <a:rPr lang="es-ES" altLang="en-US" dirty="0"/>
              <a:t>Active </a:t>
            </a:r>
            <a:r>
              <a:rPr lang="es-ES" altLang="en-US" dirty="0" err="1"/>
              <a:t>electronic</a:t>
            </a:r>
            <a:r>
              <a:rPr lang="es-ES" altLang="en-US" dirty="0"/>
              <a:t> personal </a:t>
            </a:r>
            <a:r>
              <a:rPr lang="es-ES" altLang="en-US" dirty="0" err="1"/>
              <a:t>dosimeters</a:t>
            </a:r>
            <a:r>
              <a:rPr lang="es-ES" altLang="en-US" dirty="0"/>
              <a:t> (</a:t>
            </a:r>
            <a:r>
              <a:rPr lang="es-ES" altLang="en-US" dirty="0" err="1"/>
              <a:t>APDs</a:t>
            </a:r>
            <a:r>
              <a:rPr lang="es-ES" altLang="en-US" dirty="0"/>
              <a:t>) </a:t>
            </a:r>
            <a:r>
              <a:rPr lang="es-ES" altLang="en-US" dirty="0" err="1"/>
              <a:t>have</a:t>
            </a:r>
            <a:r>
              <a:rPr lang="es-ES" altLang="en-US" dirty="0"/>
              <a:t> </a:t>
            </a:r>
            <a:r>
              <a:rPr lang="es-ES" altLang="en-US" dirty="0" err="1"/>
              <a:t>proven</a:t>
            </a:r>
            <a:r>
              <a:rPr lang="es-ES" altLang="en-US" dirty="0"/>
              <a:t> </a:t>
            </a:r>
            <a:r>
              <a:rPr lang="es-ES" altLang="en-US" dirty="0" err="1"/>
              <a:t>to</a:t>
            </a:r>
            <a:r>
              <a:rPr lang="es-ES" altLang="en-US" dirty="0"/>
              <a:t> be </a:t>
            </a:r>
            <a:r>
              <a:rPr lang="es-ES" altLang="en-US" dirty="0" err="1"/>
              <a:t>useful</a:t>
            </a:r>
            <a:r>
              <a:rPr lang="es-ES" altLang="en-US" dirty="0"/>
              <a:t> </a:t>
            </a:r>
            <a:r>
              <a:rPr lang="es-ES" altLang="en-US" dirty="0" err="1"/>
              <a:t>for</a:t>
            </a:r>
            <a:r>
              <a:rPr lang="es-ES" altLang="en-US" dirty="0"/>
              <a:t> </a:t>
            </a:r>
            <a:r>
              <a:rPr lang="es-ES" altLang="en-US" dirty="0" err="1"/>
              <a:t>optimisation</a:t>
            </a:r>
            <a:r>
              <a:rPr lang="es-ES" altLang="en-US" dirty="0"/>
              <a:t> </a:t>
            </a:r>
            <a:r>
              <a:rPr lang="es-ES" altLang="en-US" dirty="0" err="1"/>
              <a:t>purposes</a:t>
            </a:r>
            <a:r>
              <a:rPr lang="es-ES" altLang="en-US" dirty="0"/>
              <a:t>, </a:t>
            </a:r>
            <a:r>
              <a:rPr lang="es-ES" altLang="en-US" dirty="0" err="1"/>
              <a:t>for</a:t>
            </a:r>
            <a:r>
              <a:rPr lang="es-ES" altLang="en-US" dirty="0"/>
              <a:t> </a:t>
            </a:r>
            <a:r>
              <a:rPr lang="es-ES" altLang="en-US" dirty="0" err="1"/>
              <a:t>studies</a:t>
            </a:r>
            <a:r>
              <a:rPr lang="es-ES" altLang="en-US" dirty="0"/>
              <a:t> </a:t>
            </a:r>
            <a:r>
              <a:rPr lang="es-ES" altLang="en-US" dirty="0" err="1"/>
              <a:t>of</a:t>
            </a:r>
            <a:r>
              <a:rPr lang="es-ES" altLang="en-US" dirty="0"/>
              <a:t> </a:t>
            </a:r>
            <a:r>
              <a:rPr lang="es-ES" altLang="en-US" dirty="0" err="1"/>
              <a:t>radiation</a:t>
            </a:r>
            <a:r>
              <a:rPr lang="es-ES" altLang="en-US" dirty="0"/>
              <a:t> </a:t>
            </a:r>
            <a:r>
              <a:rPr lang="es-ES" altLang="en-US" dirty="0" err="1"/>
              <a:t>exposure</a:t>
            </a:r>
            <a:r>
              <a:rPr lang="es-ES" altLang="en-US" dirty="0"/>
              <a:t> </a:t>
            </a:r>
            <a:r>
              <a:rPr lang="es-ES" altLang="en-US" dirty="0" err="1"/>
              <a:t>by</a:t>
            </a:r>
            <a:r>
              <a:rPr lang="es-ES" altLang="en-US" dirty="0"/>
              <a:t> </a:t>
            </a:r>
            <a:r>
              <a:rPr lang="es-ES" altLang="en-US" dirty="0" err="1"/>
              <a:t>type</a:t>
            </a:r>
            <a:r>
              <a:rPr lang="es-ES" altLang="en-US" dirty="0"/>
              <a:t> </a:t>
            </a:r>
            <a:r>
              <a:rPr lang="es-ES" altLang="en-US" dirty="0" err="1"/>
              <a:t>of</a:t>
            </a:r>
            <a:r>
              <a:rPr lang="es-ES" altLang="en-US" dirty="0"/>
              <a:t> </a:t>
            </a:r>
            <a:r>
              <a:rPr lang="es-ES" altLang="en-US" dirty="0" err="1"/>
              <a:t>procedure</a:t>
            </a:r>
            <a:r>
              <a:rPr lang="es-ES" altLang="en-US" dirty="0"/>
              <a:t> </a:t>
            </a:r>
            <a:r>
              <a:rPr lang="es-ES" altLang="en-US" dirty="0" err="1"/>
              <a:t>or</a:t>
            </a:r>
            <a:r>
              <a:rPr lang="es-ES" altLang="en-US" dirty="0"/>
              <a:t> </a:t>
            </a:r>
            <a:r>
              <a:rPr lang="es-ES" altLang="en-US" dirty="0" err="1"/>
              <a:t>for</a:t>
            </a:r>
            <a:r>
              <a:rPr lang="es-ES" altLang="en-US" dirty="0"/>
              <a:t> </a:t>
            </a:r>
            <a:r>
              <a:rPr lang="es-ES" altLang="en-US" dirty="0" err="1"/>
              <a:t>speciﬁc</a:t>
            </a:r>
            <a:r>
              <a:rPr lang="es-ES" altLang="en-US" dirty="0"/>
              <a:t> </a:t>
            </a:r>
            <a:r>
              <a:rPr lang="es-ES" altLang="en-US" dirty="0" err="1"/>
              <a:t>aspects</a:t>
            </a:r>
            <a:r>
              <a:rPr lang="es-ES" altLang="en-US" dirty="0"/>
              <a:t> </a:t>
            </a:r>
            <a:r>
              <a:rPr lang="es-ES" altLang="en-US" dirty="0" err="1"/>
              <a:t>of</a:t>
            </a:r>
            <a:r>
              <a:rPr lang="es-ES" altLang="en-US" dirty="0"/>
              <a:t> a </a:t>
            </a:r>
            <a:r>
              <a:rPr lang="es-ES" altLang="en-US" dirty="0" err="1"/>
              <a:t>procedure</a:t>
            </a:r>
            <a:r>
              <a:rPr lang="es-ES" altLang="en-US" dirty="0"/>
              <a:t>, and </a:t>
            </a:r>
            <a:r>
              <a:rPr lang="es-ES" altLang="en-US" dirty="0" err="1"/>
              <a:t>for</a:t>
            </a:r>
            <a:r>
              <a:rPr lang="es-ES" altLang="en-US" dirty="0"/>
              <a:t> </a:t>
            </a:r>
            <a:r>
              <a:rPr lang="es-ES" altLang="en-US" dirty="0" err="1"/>
              <a:t>educational</a:t>
            </a:r>
            <a:r>
              <a:rPr lang="es-ES" altLang="en-US" dirty="0"/>
              <a:t> </a:t>
            </a:r>
            <a:r>
              <a:rPr lang="es-ES" altLang="en-US" dirty="0" err="1"/>
              <a:t>purposes</a:t>
            </a:r>
            <a:r>
              <a:rPr lang="es-ES" altLang="en-US" dirty="0"/>
              <a:t>. </a:t>
            </a:r>
          </a:p>
          <a:p>
            <a:pPr eaLnBrk="1" hangingPunct="1"/>
            <a:r>
              <a:rPr lang="es-ES" altLang="en-US" dirty="0" err="1"/>
              <a:t>T</a:t>
            </a:r>
            <a:r>
              <a:rPr lang="es-ES" altLang="en-US" dirty="0" err="1" smtClean="0"/>
              <a:t>ype</a:t>
            </a:r>
            <a:r>
              <a:rPr lang="es-ES" altLang="en-US" dirty="0" smtClean="0"/>
              <a:t>-test </a:t>
            </a:r>
            <a:r>
              <a:rPr lang="es-ES" altLang="en-US" dirty="0" err="1"/>
              <a:t>procedures</a:t>
            </a:r>
            <a:r>
              <a:rPr lang="es-ES" altLang="en-US" dirty="0"/>
              <a:t> and </a:t>
            </a:r>
            <a:r>
              <a:rPr lang="es-ES" altLang="en-US" dirty="0" err="1"/>
              <a:t>calibration</a:t>
            </a:r>
            <a:r>
              <a:rPr lang="es-ES" altLang="en-US" dirty="0"/>
              <a:t> of </a:t>
            </a:r>
            <a:r>
              <a:rPr lang="es-ES" altLang="en-US" dirty="0" err="1"/>
              <a:t>APDs</a:t>
            </a:r>
            <a:r>
              <a:rPr lang="es-ES" altLang="en-US" dirty="0"/>
              <a:t> and </a:t>
            </a:r>
            <a:r>
              <a:rPr lang="es-ES" altLang="en-US" dirty="0" err="1"/>
              <a:t>area</a:t>
            </a:r>
            <a:r>
              <a:rPr lang="es-ES" altLang="en-US" dirty="0"/>
              <a:t> </a:t>
            </a:r>
            <a:r>
              <a:rPr lang="es-ES" altLang="en-US" dirty="0" err="1"/>
              <a:t>monitors</a:t>
            </a:r>
            <a:r>
              <a:rPr lang="es-ES" altLang="en-US" dirty="0"/>
              <a:t> </a:t>
            </a:r>
            <a:r>
              <a:rPr lang="es-ES" altLang="en-US" dirty="0" err="1"/>
              <a:t>should</a:t>
            </a:r>
            <a:r>
              <a:rPr lang="es-ES" altLang="en-US" dirty="0"/>
              <a:t> </a:t>
            </a:r>
            <a:r>
              <a:rPr lang="es-ES" altLang="en-US" dirty="0" err="1"/>
              <a:t>include</a:t>
            </a:r>
            <a:r>
              <a:rPr lang="es-ES" altLang="en-US" dirty="0"/>
              <a:t> </a:t>
            </a:r>
            <a:r>
              <a:rPr lang="es-ES" altLang="en-US" dirty="0" err="1"/>
              <a:t>radiation</a:t>
            </a:r>
            <a:r>
              <a:rPr lang="es-ES" altLang="en-US" dirty="0"/>
              <a:t> </a:t>
            </a:r>
            <a:r>
              <a:rPr lang="es-ES" altLang="en-US" dirty="0" err="1"/>
              <a:t>ﬁelds</a:t>
            </a:r>
            <a:r>
              <a:rPr lang="es-ES" altLang="en-US" dirty="0"/>
              <a:t> </a:t>
            </a:r>
            <a:r>
              <a:rPr lang="es-ES" altLang="en-US" dirty="0" err="1"/>
              <a:t>representative</a:t>
            </a:r>
            <a:r>
              <a:rPr lang="es-ES" altLang="en-US" dirty="0"/>
              <a:t> of </a:t>
            </a:r>
            <a:r>
              <a:rPr lang="es-ES" altLang="en-US" dirty="0" err="1"/>
              <a:t>those</a:t>
            </a:r>
            <a:r>
              <a:rPr lang="es-ES" altLang="en-US" dirty="0"/>
              <a:t> </a:t>
            </a:r>
            <a:r>
              <a:rPr lang="es-ES" altLang="en-US" dirty="0" err="1"/>
              <a:t>encountered</a:t>
            </a:r>
            <a:r>
              <a:rPr lang="es-ES" altLang="en-US" dirty="0"/>
              <a:t> in </a:t>
            </a:r>
            <a:r>
              <a:rPr lang="es-ES" altLang="en-US" dirty="0" err="1"/>
              <a:t>interventional</a:t>
            </a:r>
            <a:r>
              <a:rPr lang="es-ES" altLang="en-US" dirty="0"/>
              <a:t> </a:t>
            </a:r>
            <a:r>
              <a:rPr lang="es-ES" altLang="en-US" dirty="0" err="1"/>
              <a:t>procedures</a:t>
            </a:r>
            <a:r>
              <a:rPr lang="es-ES" altLang="en-US" dirty="0"/>
              <a:t>, </a:t>
            </a:r>
            <a:r>
              <a:rPr lang="es-ES" altLang="en-US" dirty="0" err="1"/>
              <a:t>including</a:t>
            </a:r>
            <a:r>
              <a:rPr lang="es-ES" altLang="en-US" dirty="0"/>
              <a:t> </a:t>
            </a:r>
            <a:r>
              <a:rPr lang="es-ES" altLang="en-US" dirty="0" err="1"/>
              <a:t>tests</a:t>
            </a:r>
            <a:r>
              <a:rPr lang="es-ES" altLang="en-US" dirty="0"/>
              <a:t> in </a:t>
            </a:r>
            <a:r>
              <a:rPr lang="es-ES" altLang="en-US" dirty="0" err="1"/>
              <a:t>pulsed</a:t>
            </a:r>
            <a:r>
              <a:rPr lang="es-ES" altLang="en-US" dirty="0"/>
              <a:t> </a:t>
            </a:r>
            <a:r>
              <a:rPr lang="es-ES" altLang="en-US" dirty="0" err="1"/>
              <a:t>mode</a:t>
            </a:r>
            <a:r>
              <a:rPr lang="es-ES" altLang="en-US" dirty="0"/>
              <a:t> </a:t>
            </a:r>
            <a:r>
              <a:rPr lang="es-ES" altLang="en-US" dirty="0" err="1"/>
              <a:t>with</a:t>
            </a:r>
            <a:r>
              <a:rPr lang="es-ES" altLang="en-US" dirty="0"/>
              <a:t> </a:t>
            </a:r>
            <a:r>
              <a:rPr lang="es-ES" altLang="en-US" dirty="0" err="1"/>
              <a:t>high</a:t>
            </a:r>
            <a:r>
              <a:rPr lang="es-ES" altLang="en-US" dirty="0"/>
              <a:t> </a:t>
            </a:r>
            <a:r>
              <a:rPr lang="es-ES" altLang="en-US" dirty="0" err="1"/>
              <a:t>dose</a:t>
            </a:r>
            <a:r>
              <a:rPr lang="es-ES" altLang="en-US" dirty="0"/>
              <a:t> </a:t>
            </a:r>
            <a:r>
              <a:rPr lang="es-ES" altLang="en-US" dirty="0" err="1"/>
              <a:t>rates</a:t>
            </a:r>
            <a:r>
              <a:rPr lang="es-ES" altLang="en-US" dirty="0"/>
              <a:t>.</a:t>
            </a:r>
          </a:p>
        </p:txBody>
      </p:sp>
      <p:sp>
        <p:nvSpPr>
          <p:cNvPr id="33796" name="Slide Number Placeholder 2">
            <a:extLst>
              <a:ext uri="{FF2B5EF4-FFF2-40B4-BE49-F238E27FC236}">
                <a16:creationId xmlns:a16="http://schemas.microsoft.com/office/drawing/2014/main" xmlns="" id="{75709E94-658F-411A-AD4A-EAA873038AA1}"/>
              </a:ext>
            </a:extLst>
          </p:cNvPr>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rgbClr val="083763"/>
              </a:buClr>
              <a:buSzPct val="95000"/>
              <a:buFont typeface="Wingdings 2" panose="05020102010507070707" pitchFamily="18" charset="2"/>
              <a:buChar char=""/>
              <a:defRPr sz="26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buClr>
                <a:srgbClr val="083763"/>
              </a:buClr>
              <a:buSzPct val="85000"/>
              <a:buFont typeface="Wingdings 2" panose="05020102010507070707" pitchFamily="18" charset="2"/>
              <a:buChar char=""/>
              <a:defRPr sz="24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buClr>
                <a:srgbClr val="083763"/>
              </a:buClr>
              <a:buSzPct val="70000"/>
              <a:buFont typeface="Wingdings 2" panose="05020102010507070707" pitchFamily="18" charset="2"/>
              <a:buChar char=""/>
              <a:defRPr sz="21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lr>
                <a:srgbClr val="083763"/>
              </a:buClr>
              <a:buSzPct val="65000"/>
              <a:buFont typeface="Wingdings 2" panose="05020102010507070707" pitchFamily="18" charset="2"/>
              <a:buChar char=""/>
              <a:defRPr sz="20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lr>
                <a:srgbClr val="083763"/>
              </a:buClr>
              <a:buSzPct val="65000"/>
              <a:buFont typeface="Wingdings 2" panose="05020102010507070707" pitchFamily="18" charset="2"/>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rgbClr val="083763"/>
              </a:buClr>
              <a:buSzPct val="65000"/>
              <a:buFont typeface="Wingdings 2" panose="05020102010507070707" pitchFamily="18" charset="2"/>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rgbClr val="083763"/>
              </a:buClr>
              <a:buSzPct val="65000"/>
              <a:buFont typeface="Wingdings 2" panose="05020102010507070707" pitchFamily="18" charset="2"/>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rgbClr val="083763"/>
              </a:buClr>
              <a:buSzPct val="65000"/>
              <a:buFont typeface="Wingdings 2" panose="05020102010507070707" pitchFamily="18" charset="2"/>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rgbClr val="083763"/>
              </a:buClr>
              <a:buSzPct val="65000"/>
              <a:buFont typeface="Wingdings 2" panose="05020102010507070707" pitchFamily="18" charset="2"/>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ClrTx/>
              <a:buSzTx/>
              <a:buFontTx/>
              <a:buNone/>
            </a:pPr>
            <a:fld id="{E96005A7-1581-45EA-BC88-426A8AC39C59}" type="slidenum">
              <a:rPr lang="en-US" altLang="en-US" sz="1200">
                <a:solidFill>
                  <a:srgbClr val="045C75"/>
                </a:solidFill>
                <a:ea typeface="ＭＳ Ｐゴシック" panose="020B0600070205080204" pitchFamily="34" charset="-128"/>
              </a:rPr>
              <a:pPr eaLnBrk="1" hangingPunct="1">
                <a:spcBef>
                  <a:spcPct val="0"/>
                </a:spcBef>
                <a:buClrTx/>
                <a:buSzTx/>
                <a:buFontTx/>
                <a:buNone/>
              </a:pPr>
              <a:t>21</a:t>
            </a:fld>
            <a:endParaRPr lang="en-US" altLang="en-US" sz="1200">
              <a:solidFill>
                <a:srgbClr val="045C75"/>
              </a:solidFill>
              <a:ea typeface="ＭＳ Ｐゴシック" panose="020B0600070205080204" pitchFamily="34" charset="-128"/>
            </a:endParaRPr>
          </a:p>
        </p:txBody>
      </p:sp>
    </p:spTree>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bg>
      <p:bgPr>
        <a:gradFill rotWithShape="0">
          <a:gsLst>
            <a:gs pos="0">
              <a:srgbClr val="91C6F7"/>
            </a:gs>
            <a:gs pos="39999">
              <a:srgbClr val="F1F5FC"/>
            </a:gs>
            <a:gs pos="100000">
              <a:srgbClr val="FFFFFF"/>
            </a:gs>
          </a:gsLst>
          <a:lin ang="5400000"/>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D973293-8D25-4CEF-87D4-CBEF4E036993}"/>
              </a:ext>
            </a:extLst>
          </p:cNvPr>
          <p:cNvSpPr>
            <a:spLocks noGrp="1"/>
          </p:cNvSpPr>
          <p:nvPr>
            <p:ph type="title"/>
          </p:nvPr>
        </p:nvSpPr>
        <p:spPr/>
        <p:txBody>
          <a:bodyPr>
            <a:normAutofit fontScale="90000"/>
          </a:bodyPr>
          <a:lstStyle/>
          <a:p>
            <a:pPr eaLnBrk="1" hangingPunct="1">
              <a:defRPr/>
            </a:pPr>
            <a:r>
              <a:rPr lang="en-US" dirty="0"/>
              <a:t>Recommendations 5</a:t>
            </a:r>
            <a:br>
              <a:rPr lang="en-US" dirty="0"/>
            </a:br>
            <a:r>
              <a:rPr lang="en-US" sz="4000" dirty="0"/>
              <a:t>(pp 91-94 , ICRP 139)</a:t>
            </a:r>
            <a:endParaRPr lang="en-US" dirty="0"/>
          </a:p>
        </p:txBody>
      </p:sp>
      <p:sp>
        <p:nvSpPr>
          <p:cNvPr id="34819" name="Content Placeholder 2">
            <a:extLst>
              <a:ext uri="{FF2B5EF4-FFF2-40B4-BE49-F238E27FC236}">
                <a16:creationId xmlns:a16="http://schemas.microsoft.com/office/drawing/2014/main" xmlns="" id="{11F0729E-714C-42E8-B8EA-16AB47790070}"/>
              </a:ext>
            </a:extLst>
          </p:cNvPr>
          <p:cNvSpPr>
            <a:spLocks noGrp="1"/>
          </p:cNvSpPr>
          <p:nvPr>
            <p:ph idx="1"/>
          </p:nvPr>
        </p:nvSpPr>
        <p:spPr>
          <a:xfrm>
            <a:off x="457200" y="1600200"/>
            <a:ext cx="8458200" cy="4724400"/>
          </a:xfrm>
        </p:spPr>
        <p:txBody>
          <a:bodyPr/>
          <a:lstStyle/>
          <a:p>
            <a:pPr eaLnBrk="1" hangingPunct="1"/>
            <a:r>
              <a:rPr lang="es-ES" altLang="en-US" dirty="0" err="1"/>
              <a:t>For</a:t>
            </a:r>
            <a:r>
              <a:rPr lang="es-ES" altLang="en-US" dirty="0"/>
              <a:t> </a:t>
            </a:r>
            <a:r>
              <a:rPr lang="es-ES" altLang="en-US" dirty="0" err="1"/>
              <a:t>managing</a:t>
            </a:r>
            <a:r>
              <a:rPr lang="es-ES" altLang="en-US" dirty="0"/>
              <a:t> </a:t>
            </a:r>
            <a:r>
              <a:rPr lang="es-ES" altLang="en-US" dirty="0" err="1"/>
              <a:t>optimisation</a:t>
            </a:r>
            <a:r>
              <a:rPr lang="es-ES" altLang="en-US" dirty="0"/>
              <a:t> </a:t>
            </a:r>
            <a:r>
              <a:rPr lang="es-ES" altLang="en-US" dirty="0" err="1"/>
              <a:t>of</a:t>
            </a:r>
            <a:r>
              <a:rPr lang="es-ES" altLang="en-US" dirty="0"/>
              <a:t> </a:t>
            </a:r>
            <a:r>
              <a:rPr lang="es-ES" altLang="en-US" dirty="0" err="1"/>
              <a:t>protection</a:t>
            </a:r>
            <a:r>
              <a:rPr lang="es-ES" altLang="en-US" dirty="0"/>
              <a:t>, </a:t>
            </a:r>
            <a:r>
              <a:rPr lang="es-ES" altLang="en-US" dirty="0" err="1"/>
              <a:t>investigation</a:t>
            </a:r>
            <a:r>
              <a:rPr lang="es-ES" altLang="en-US" dirty="0"/>
              <a:t> </a:t>
            </a:r>
            <a:r>
              <a:rPr lang="es-ES" altLang="en-US" dirty="0" err="1"/>
              <a:t>levels</a:t>
            </a:r>
            <a:r>
              <a:rPr lang="es-ES" altLang="en-US" dirty="0"/>
              <a:t> are </a:t>
            </a:r>
            <a:r>
              <a:rPr lang="es-ES" altLang="en-US" dirty="0" err="1"/>
              <a:t>required</a:t>
            </a:r>
            <a:r>
              <a:rPr lang="es-ES" altLang="en-US" dirty="0"/>
              <a:t> </a:t>
            </a:r>
            <a:r>
              <a:rPr lang="es-ES" altLang="en-US" dirty="0" err="1"/>
              <a:t>to</a:t>
            </a:r>
            <a:r>
              <a:rPr lang="es-ES" altLang="en-US" dirty="0"/>
              <a:t> </a:t>
            </a:r>
            <a:r>
              <a:rPr lang="es-ES" altLang="en-US" dirty="0" err="1"/>
              <a:t>provide</a:t>
            </a:r>
            <a:r>
              <a:rPr lang="es-ES" altLang="en-US" dirty="0"/>
              <a:t> </a:t>
            </a:r>
            <a:r>
              <a:rPr lang="es-ES" altLang="en-US" dirty="0" err="1"/>
              <a:t>an</a:t>
            </a:r>
            <a:r>
              <a:rPr lang="es-ES" altLang="en-US" dirty="0"/>
              <a:t> </a:t>
            </a:r>
            <a:r>
              <a:rPr lang="es-ES" altLang="en-US" dirty="0" err="1"/>
              <a:t>alert</a:t>
            </a:r>
            <a:r>
              <a:rPr lang="es-ES" altLang="en-US" dirty="0"/>
              <a:t> </a:t>
            </a:r>
            <a:r>
              <a:rPr lang="es-ES" altLang="en-US" dirty="0" err="1"/>
              <a:t>when</a:t>
            </a:r>
            <a:r>
              <a:rPr lang="es-ES" altLang="en-US" dirty="0"/>
              <a:t> </a:t>
            </a:r>
            <a:r>
              <a:rPr lang="es-ES" altLang="en-US" dirty="0" err="1"/>
              <a:t>radiation</a:t>
            </a:r>
            <a:r>
              <a:rPr lang="es-ES" altLang="en-US" dirty="0"/>
              <a:t> </a:t>
            </a:r>
            <a:r>
              <a:rPr lang="es-ES" altLang="en-US" dirty="0" err="1"/>
              <a:t>exposure</a:t>
            </a:r>
            <a:r>
              <a:rPr lang="es-ES" altLang="en-US" dirty="0"/>
              <a:t> </a:t>
            </a:r>
            <a:r>
              <a:rPr lang="es-ES" altLang="en-US" dirty="0" err="1"/>
              <a:t>is</a:t>
            </a:r>
            <a:r>
              <a:rPr lang="es-ES" altLang="en-US" dirty="0"/>
              <a:t> </a:t>
            </a:r>
            <a:r>
              <a:rPr lang="es-ES" altLang="en-US" dirty="0" err="1"/>
              <a:t>higher</a:t>
            </a:r>
            <a:r>
              <a:rPr lang="es-ES" altLang="en-US" dirty="0"/>
              <a:t> </a:t>
            </a:r>
            <a:r>
              <a:rPr lang="es-ES" altLang="en-US" dirty="0" err="1"/>
              <a:t>than</a:t>
            </a:r>
            <a:r>
              <a:rPr lang="es-ES" altLang="en-US" dirty="0"/>
              <a:t> normal, and a </a:t>
            </a:r>
            <a:r>
              <a:rPr lang="es-ES" altLang="en-US" dirty="0" err="1"/>
              <a:t>review</a:t>
            </a:r>
            <a:r>
              <a:rPr lang="es-ES" altLang="en-US" dirty="0"/>
              <a:t> </a:t>
            </a:r>
            <a:r>
              <a:rPr lang="es-ES" altLang="en-US" dirty="0" err="1"/>
              <a:t>of</a:t>
            </a:r>
            <a:r>
              <a:rPr lang="es-ES" altLang="en-US" dirty="0"/>
              <a:t> </a:t>
            </a:r>
            <a:r>
              <a:rPr lang="es-ES" altLang="en-US" dirty="0" err="1"/>
              <a:t>the</a:t>
            </a:r>
            <a:r>
              <a:rPr lang="es-ES" altLang="en-US" dirty="0"/>
              <a:t> </a:t>
            </a:r>
            <a:r>
              <a:rPr lang="es-ES" altLang="en-US" dirty="0" err="1"/>
              <a:t>working</a:t>
            </a:r>
            <a:r>
              <a:rPr lang="es-ES" altLang="en-US" dirty="0"/>
              <a:t> </a:t>
            </a:r>
            <a:r>
              <a:rPr lang="es-ES" altLang="en-US" dirty="0" err="1"/>
              <a:t>conditions</a:t>
            </a:r>
            <a:r>
              <a:rPr lang="es-ES" altLang="en-US" dirty="0"/>
              <a:t> </a:t>
            </a:r>
            <a:r>
              <a:rPr lang="es-ES" altLang="en-US" dirty="0" err="1"/>
              <a:t>is</a:t>
            </a:r>
            <a:r>
              <a:rPr lang="es-ES" altLang="en-US" dirty="0"/>
              <a:t> </a:t>
            </a:r>
            <a:r>
              <a:rPr lang="es-ES" altLang="en-US" dirty="0" err="1"/>
              <a:t>needed</a:t>
            </a:r>
            <a:r>
              <a:rPr lang="es-ES" altLang="en-US" dirty="0"/>
              <a:t>. </a:t>
            </a:r>
          </a:p>
          <a:p>
            <a:pPr eaLnBrk="1" hangingPunct="1"/>
            <a:r>
              <a:rPr lang="es-ES" altLang="en-US" dirty="0"/>
              <a:t>In </a:t>
            </a:r>
            <a:r>
              <a:rPr lang="es-ES" altLang="en-US" dirty="0" err="1"/>
              <a:t>addition</a:t>
            </a:r>
            <a:r>
              <a:rPr lang="es-ES" altLang="en-US" dirty="0"/>
              <a:t>, a </a:t>
            </a:r>
            <a:r>
              <a:rPr lang="es-ES" altLang="en-US" dirty="0" err="1"/>
              <a:t>low-dose</a:t>
            </a:r>
            <a:r>
              <a:rPr lang="es-ES" altLang="en-US" dirty="0"/>
              <a:t> </a:t>
            </a:r>
            <a:r>
              <a:rPr lang="es-ES" altLang="en-US" dirty="0" err="1"/>
              <a:t>investigation</a:t>
            </a:r>
            <a:r>
              <a:rPr lang="es-ES" altLang="en-US" dirty="0"/>
              <a:t> </a:t>
            </a:r>
            <a:r>
              <a:rPr lang="es-ES" altLang="en-US" dirty="0" err="1"/>
              <a:t>level</a:t>
            </a:r>
            <a:r>
              <a:rPr lang="es-ES" altLang="en-US" dirty="0"/>
              <a:t> </a:t>
            </a:r>
            <a:r>
              <a:rPr lang="es-ES" altLang="en-US" dirty="0" err="1"/>
              <a:t>for</a:t>
            </a:r>
            <a:r>
              <a:rPr lang="es-ES" altLang="en-US" dirty="0"/>
              <a:t> </a:t>
            </a:r>
            <a:r>
              <a:rPr lang="es-ES" altLang="en-US" dirty="0" err="1"/>
              <a:t>the</a:t>
            </a:r>
            <a:r>
              <a:rPr lang="es-ES" altLang="en-US" dirty="0"/>
              <a:t> </a:t>
            </a:r>
            <a:r>
              <a:rPr lang="es-ES" altLang="en-US" dirty="0" err="1"/>
              <a:t>reading</a:t>
            </a:r>
            <a:r>
              <a:rPr lang="es-ES" altLang="en-US" dirty="0"/>
              <a:t> </a:t>
            </a:r>
            <a:r>
              <a:rPr lang="es-ES" altLang="en-US" dirty="0" err="1"/>
              <a:t>of</a:t>
            </a:r>
            <a:r>
              <a:rPr lang="es-ES" altLang="en-US" dirty="0"/>
              <a:t> </a:t>
            </a:r>
            <a:r>
              <a:rPr lang="es-ES" altLang="en-US" dirty="0" err="1"/>
              <a:t>over-apron</a:t>
            </a:r>
            <a:r>
              <a:rPr lang="es-ES" altLang="en-US" dirty="0"/>
              <a:t> and </a:t>
            </a:r>
            <a:r>
              <a:rPr lang="es-ES" altLang="en-US" dirty="0" err="1"/>
              <a:t>hand</a:t>
            </a:r>
            <a:r>
              <a:rPr lang="es-ES" altLang="en-US" dirty="0"/>
              <a:t> </a:t>
            </a:r>
            <a:r>
              <a:rPr lang="es-ES" altLang="en-US" dirty="0" err="1"/>
              <a:t>dosimeters</a:t>
            </a:r>
            <a:r>
              <a:rPr lang="es-ES" altLang="en-US" dirty="0"/>
              <a:t> can </a:t>
            </a:r>
            <a:r>
              <a:rPr lang="es-ES" altLang="en-US" dirty="0" err="1"/>
              <a:t>also</a:t>
            </a:r>
            <a:r>
              <a:rPr lang="es-ES" altLang="en-US" dirty="0"/>
              <a:t> be </a:t>
            </a:r>
            <a:r>
              <a:rPr lang="es-ES" altLang="en-US" dirty="0" err="1"/>
              <a:t>used</a:t>
            </a:r>
            <a:r>
              <a:rPr lang="es-ES" altLang="en-US" dirty="0"/>
              <a:t> </a:t>
            </a:r>
            <a:r>
              <a:rPr lang="es-ES" altLang="en-US" dirty="0" err="1"/>
              <a:t>to</a:t>
            </a:r>
            <a:r>
              <a:rPr lang="es-ES" altLang="en-US" dirty="0"/>
              <a:t> </a:t>
            </a:r>
            <a:r>
              <a:rPr lang="es-ES" altLang="en-US" dirty="0" err="1"/>
              <a:t>trigger</a:t>
            </a:r>
            <a:r>
              <a:rPr lang="es-ES" altLang="en-US" dirty="0"/>
              <a:t> a </a:t>
            </a:r>
            <a:r>
              <a:rPr lang="es-ES" altLang="en-US" dirty="0" err="1"/>
              <a:t>review</a:t>
            </a:r>
            <a:r>
              <a:rPr lang="es-ES" altLang="en-US" dirty="0"/>
              <a:t> </a:t>
            </a:r>
            <a:r>
              <a:rPr lang="es-ES" altLang="en-US" dirty="0" err="1"/>
              <a:t>of</a:t>
            </a:r>
            <a:r>
              <a:rPr lang="es-ES" altLang="en-US" dirty="0"/>
              <a:t> </a:t>
            </a:r>
            <a:r>
              <a:rPr lang="es-ES" altLang="en-US" dirty="0" err="1"/>
              <a:t>whether</a:t>
            </a:r>
            <a:r>
              <a:rPr lang="es-ES" altLang="en-US" dirty="0"/>
              <a:t> </a:t>
            </a:r>
            <a:r>
              <a:rPr lang="es-ES" altLang="en-US" dirty="0" err="1"/>
              <a:t>dosimeters</a:t>
            </a:r>
            <a:r>
              <a:rPr lang="es-ES" altLang="en-US" dirty="0"/>
              <a:t> are </a:t>
            </a:r>
            <a:r>
              <a:rPr lang="es-ES" altLang="en-US" dirty="0" err="1"/>
              <a:t>worn</a:t>
            </a:r>
            <a:r>
              <a:rPr lang="es-ES" altLang="en-US" dirty="0"/>
              <a:t> </a:t>
            </a:r>
            <a:r>
              <a:rPr lang="es-ES" altLang="en-US" dirty="0" err="1"/>
              <a:t>consistently</a:t>
            </a:r>
            <a:r>
              <a:rPr lang="es-ES" altLang="en-US" dirty="0"/>
              <a:t> and </a:t>
            </a:r>
            <a:r>
              <a:rPr lang="es-ES" altLang="en-US" dirty="0" err="1"/>
              <a:t>properly</a:t>
            </a:r>
            <a:r>
              <a:rPr lang="es-ES" altLang="en-US" dirty="0"/>
              <a:t> </a:t>
            </a:r>
            <a:r>
              <a:rPr lang="es-ES" altLang="en-US" dirty="0" err="1"/>
              <a:t>when</a:t>
            </a:r>
            <a:r>
              <a:rPr lang="es-ES" altLang="en-US" dirty="0"/>
              <a:t> </a:t>
            </a:r>
            <a:r>
              <a:rPr lang="es-ES" altLang="en-US" dirty="0" err="1"/>
              <a:t>the</a:t>
            </a:r>
            <a:r>
              <a:rPr lang="es-ES" altLang="en-US" dirty="0"/>
              <a:t> </a:t>
            </a:r>
            <a:r>
              <a:rPr lang="es-ES" altLang="en-US" dirty="0" err="1"/>
              <a:t>readings</a:t>
            </a:r>
            <a:r>
              <a:rPr lang="es-ES" altLang="en-US" dirty="0"/>
              <a:t> </a:t>
            </a:r>
            <a:r>
              <a:rPr lang="es-ES" altLang="en-US" dirty="0" err="1"/>
              <a:t>of</a:t>
            </a:r>
            <a:r>
              <a:rPr lang="es-ES" altLang="en-US" dirty="0"/>
              <a:t> </a:t>
            </a:r>
            <a:r>
              <a:rPr lang="es-ES" altLang="en-US" dirty="0" err="1"/>
              <a:t>these</a:t>
            </a:r>
            <a:r>
              <a:rPr lang="es-ES" altLang="en-US" dirty="0"/>
              <a:t> </a:t>
            </a:r>
            <a:r>
              <a:rPr lang="es-ES" altLang="en-US" dirty="0" err="1"/>
              <a:t>dosimeters</a:t>
            </a:r>
            <a:r>
              <a:rPr lang="es-ES" altLang="en-US" dirty="0"/>
              <a:t> are </a:t>
            </a:r>
            <a:r>
              <a:rPr lang="es-ES" altLang="en-US" dirty="0" err="1"/>
              <a:t>lower</a:t>
            </a:r>
            <a:r>
              <a:rPr lang="es-ES" altLang="en-US" dirty="0"/>
              <a:t> </a:t>
            </a:r>
            <a:r>
              <a:rPr lang="es-ES" altLang="en-US" dirty="0" err="1"/>
              <a:t>than</a:t>
            </a:r>
            <a:r>
              <a:rPr lang="es-ES" altLang="en-US" dirty="0"/>
              <a:t> </a:t>
            </a:r>
            <a:r>
              <a:rPr lang="es-ES" altLang="en-US" dirty="0" err="1"/>
              <a:t>expected</a:t>
            </a:r>
            <a:r>
              <a:rPr lang="es-ES" altLang="en-US" dirty="0"/>
              <a:t>. </a:t>
            </a:r>
          </a:p>
        </p:txBody>
      </p:sp>
      <p:sp>
        <p:nvSpPr>
          <p:cNvPr id="34820" name="Slide Number Placeholder 2">
            <a:extLst>
              <a:ext uri="{FF2B5EF4-FFF2-40B4-BE49-F238E27FC236}">
                <a16:creationId xmlns:a16="http://schemas.microsoft.com/office/drawing/2014/main" xmlns="" id="{66A352CD-CF83-4AA7-A84D-734A2CD9E0D1}"/>
              </a:ext>
            </a:extLst>
          </p:cNvPr>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rgbClr val="083763"/>
              </a:buClr>
              <a:buSzPct val="95000"/>
              <a:buFont typeface="Wingdings 2" panose="05020102010507070707" pitchFamily="18" charset="2"/>
              <a:buChar char=""/>
              <a:defRPr sz="26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buClr>
                <a:srgbClr val="083763"/>
              </a:buClr>
              <a:buSzPct val="85000"/>
              <a:buFont typeface="Wingdings 2" panose="05020102010507070707" pitchFamily="18" charset="2"/>
              <a:buChar char=""/>
              <a:defRPr sz="24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buClr>
                <a:srgbClr val="083763"/>
              </a:buClr>
              <a:buSzPct val="70000"/>
              <a:buFont typeface="Wingdings 2" panose="05020102010507070707" pitchFamily="18" charset="2"/>
              <a:buChar char=""/>
              <a:defRPr sz="21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lr>
                <a:srgbClr val="083763"/>
              </a:buClr>
              <a:buSzPct val="65000"/>
              <a:buFont typeface="Wingdings 2" panose="05020102010507070707" pitchFamily="18" charset="2"/>
              <a:buChar char=""/>
              <a:defRPr sz="20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lr>
                <a:srgbClr val="083763"/>
              </a:buClr>
              <a:buSzPct val="65000"/>
              <a:buFont typeface="Wingdings 2" panose="05020102010507070707" pitchFamily="18" charset="2"/>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rgbClr val="083763"/>
              </a:buClr>
              <a:buSzPct val="65000"/>
              <a:buFont typeface="Wingdings 2" panose="05020102010507070707" pitchFamily="18" charset="2"/>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rgbClr val="083763"/>
              </a:buClr>
              <a:buSzPct val="65000"/>
              <a:buFont typeface="Wingdings 2" panose="05020102010507070707" pitchFamily="18" charset="2"/>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rgbClr val="083763"/>
              </a:buClr>
              <a:buSzPct val="65000"/>
              <a:buFont typeface="Wingdings 2" panose="05020102010507070707" pitchFamily="18" charset="2"/>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rgbClr val="083763"/>
              </a:buClr>
              <a:buSzPct val="65000"/>
              <a:buFont typeface="Wingdings 2" panose="05020102010507070707" pitchFamily="18" charset="2"/>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ClrTx/>
              <a:buSzTx/>
              <a:buFontTx/>
              <a:buNone/>
            </a:pPr>
            <a:fld id="{7FF3FDBB-76DA-43A0-93BF-04AEB543FF19}" type="slidenum">
              <a:rPr lang="en-US" altLang="en-US" sz="1200">
                <a:solidFill>
                  <a:srgbClr val="045C75"/>
                </a:solidFill>
                <a:ea typeface="ＭＳ Ｐゴシック" panose="020B0600070205080204" pitchFamily="34" charset="-128"/>
              </a:rPr>
              <a:pPr eaLnBrk="1" hangingPunct="1">
                <a:spcBef>
                  <a:spcPct val="0"/>
                </a:spcBef>
                <a:buClrTx/>
                <a:buSzTx/>
                <a:buFontTx/>
                <a:buNone/>
              </a:pPr>
              <a:t>22</a:t>
            </a:fld>
            <a:endParaRPr lang="en-US" altLang="en-US" sz="1200">
              <a:solidFill>
                <a:srgbClr val="045C75"/>
              </a:solidFill>
              <a:ea typeface="ＭＳ Ｐゴシック" panose="020B0600070205080204" pitchFamily="34" charset="-128"/>
            </a:endParaRPr>
          </a:p>
        </p:txBody>
      </p:sp>
    </p:spTree>
  </p:cSld>
  <p:clrMapOvr>
    <a:overrideClrMapping bg1="lt1" tx1="dk1" bg2="lt2" tx2="dk2" accent1="accent1" accent2="accent2" accent3="accent3" accent4="accent4" accent5="accent5" accent6="accent6" hlink="hlink" folHlink="folHlink"/>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CEFC796-BB88-465A-81AE-1F2AB7B7858F}"/>
              </a:ext>
            </a:extLst>
          </p:cNvPr>
          <p:cNvSpPr>
            <a:spLocks noGrp="1"/>
          </p:cNvSpPr>
          <p:nvPr>
            <p:ph type="title"/>
          </p:nvPr>
        </p:nvSpPr>
        <p:spPr/>
        <p:txBody>
          <a:bodyPr>
            <a:normAutofit fontScale="90000"/>
          </a:bodyPr>
          <a:lstStyle/>
          <a:p>
            <a:pPr eaLnBrk="1" hangingPunct="1">
              <a:defRPr/>
            </a:pPr>
            <a:r>
              <a:rPr lang="en-US" dirty="0"/>
              <a:t>Recommendations 6 </a:t>
            </a:r>
            <a:br>
              <a:rPr lang="en-US" dirty="0"/>
            </a:br>
            <a:r>
              <a:rPr lang="en-US" sz="4000" dirty="0"/>
              <a:t>(pp 91-94 , ICRP 139)</a:t>
            </a:r>
            <a:endParaRPr lang="en-US" dirty="0"/>
          </a:p>
        </p:txBody>
      </p:sp>
      <p:sp>
        <p:nvSpPr>
          <p:cNvPr id="35843" name="Content Placeholder 2">
            <a:extLst>
              <a:ext uri="{FF2B5EF4-FFF2-40B4-BE49-F238E27FC236}">
                <a16:creationId xmlns:a16="http://schemas.microsoft.com/office/drawing/2014/main" xmlns="" id="{7C2C80FD-2D29-4EB8-9ACA-90625B720484}"/>
              </a:ext>
            </a:extLst>
          </p:cNvPr>
          <p:cNvSpPr>
            <a:spLocks noGrp="1"/>
          </p:cNvSpPr>
          <p:nvPr>
            <p:ph idx="1"/>
          </p:nvPr>
        </p:nvSpPr>
        <p:spPr>
          <a:xfrm>
            <a:off x="381000" y="2057400"/>
            <a:ext cx="8458200" cy="3962400"/>
          </a:xfrm>
        </p:spPr>
        <p:txBody>
          <a:bodyPr/>
          <a:lstStyle/>
          <a:p>
            <a:pPr eaLnBrk="1" hangingPunct="1"/>
            <a:r>
              <a:rPr lang="es-ES" altLang="en-US" dirty="0" err="1"/>
              <a:t>Wrist</a:t>
            </a:r>
            <a:r>
              <a:rPr lang="es-ES" altLang="en-US" dirty="0"/>
              <a:t> </a:t>
            </a:r>
            <a:r>
              <a:rPr lang="es-ES" altLang="en-US" dirty="0" err="1"/>
              <a:t>dosimeters</a:t>
            </a:r>
            <a:r>
              <a:rPr lang="es-ES" altLang="en-US" dirty="0"/>
              <a:t> </a:t>
            </a:r>
            <a:r>
              <a:rPr lang="es-ES" altLang="en-US" dirty="0" err="1"/>
              <a:t>may</a:t>
            </a:r>
            <a:r>
              <a:rPr lang="es-ES" altLang="en-US" dirty="0"/>
              <a:t> </a:t>
            </a:r>
            <a:r>
              <a:rPr lang="es-ES" altLang="en-US" dirty="0" err="1"/>
              <a:t>not</a:t>
            </a:r>
            <a:r>
              <a:rPr lang="es-ES" altLang="en-US" dirty="0"/>
              <a:t> be </a:t>
            </a:r>
            <a:r>
              <a:rPr lang="es-ES" altLang="en-US" dirty="0" err="1"/>
              <a:t>able</a:t>
            </a:r>
            <a:r>
              <a:rPr lang="es-ES" altLang="en-US" dirty="0"/>
              <a:t> </a:t>
            </a:r>
            <a:r>
              <a:rPr lang="es-ES" altLang="en-US" dirty="0" err="1"/>
              <a:t>to</a:t>
            </a:r>
            <a:r>
              <a:rPr lang="es-ES" altLang="en-US" dirty="0"/>
              <a:t> </a:t>
            </a:r>
            <a:r>
              <a:rPr lang="es-ES" altLang="en-US" dirty="0" err="1"/>
              <a:t>reﬂect</a:t>
            </a:r>
            <a:r>
              <a:rPr lang="es-ES" altLang="en-US" dirty="0"/>
              <a:t> actual </a:t>
            </a:r>
            <a:r>
              <a:rPr lang="es-ES" altLang="en-US" dirty="0" err="1"/>
              <a:t>ﬁnger</a:t>
            </a:r>
            <a:r>
              <a:rPr lang="es-ES" altLang="en-US" dirty="0"/>
              <a:t> doses, </a:t>
            </a:r>
            <a:r>
              <a:rPr lang="es-ES" altLang="en-US" dirty="0" err="1"/>
              <a:t>if</a:t>
            </a:r>
            <a:r>
              <a:rPr lang="es-ES" altLang="en-US" dirty="0"/>
              <a:t> </a:t>
            </a:r>
            <a:r>
              <a:rPr lang="es-ES" altLang="en-US" dirty="0" err="1"/>
              <a:t>parts</a:t>
            </a:r>
            <a:r>
              <a:rPr lang="es-ES" altLang="en-US" dirty="0"/>
              <a:t> </a:t>
            </a:r>
            <a:r>
              <a:rPr lang="es-ES" altLang="en-US" dirty="0" err="1"/>
              <a:t>of</a:t>
            </a:r>
            <a:r>
              <a:rPr lang="es-ES" altLang="en-US" dirty="0"/>
              <a:t> </a:t>
            </a:r>
            <a:r>
              <a:rPr lang="es-ES" altLang="en-US" dirty="0" err="1"/>
              <a:t>the</a:t>
            </a:r>
            <a:r>
              <a:rPr lang="es-ES" altLang="en-US" dirty="0"/>
              <a:t> </a:t>
            </a:r>
            <a:r>
              <a:rPr lang="es-ES" altLang="en-US" dirty="0" err="1"/>
              <a:t>hands</a:t>
            </a:r>
            <a:r>
              <a:rPr lang="es-ES" altLang="en-US" dirty="0"/>
              <a:t> are </a:t>
            </a:r>
            <a:r>
              <a:rPr lang="es-ES" altLang="en-US" dirty="0" err="1"/>
              <a:t>very</a:t>
            </a:r>
            <a:r>
              <a:rPr lang="es-ES" altLang="en-US" dirty="0"/>
              <a:t> </a:t>
            </a:r>
            <a:r>
              <a:rPr lang="es-ES" altLang="en-US" dirty="0" err="1"/>
              <a:t>close</a:t>
            </a:r>
            <a:r>
              <a:rPr lang="es-ES" altLang="en-US" dirty="0"/>
              <a:t> </a:t>
            </a:r>
            <a:r>
              <a:rPr lang="es-ES" altLang="en-US" dirty="0" err="1"/>
              <a:t>to</a:t>
            </a:r>
            <a:r>
              <a:rPr lang="es-ES" altLang="en-US" dirty="0"/>
              <a:t> </a:t>
            </a:r>
            <a:r>
              <a:rPr lang="es-ES" altLang="en-US" dirty="0" err="1"/>
              <a:t>or</a:t>
            </a:r>
            <a:r>
              <a:rPr lang="es-ES" altLang="en-US" dirty="0"/>
              <a:t> </a:t>
            </a:r>
            <a:r>
              <a:rPr lang="es-ES" altLang="en-US" dirty="0" err="1"/>
              <a:t>even</a:t>
            </a:r>
            <a:r>
              <a:rPr lang="es-ES" altLang="en-US" dirty="0"/>
              <a:t> </a:t>
            </a:r>
            <a:r>
              <a:rPr lang="es-ES" altLang="en-US" dirty="0" err="1"/>
              <a:t>introduced</a:t>
            </a:r>
            <a:r>
              <a:rPr lang="es-ES" altLang="en-US" dirty="0"/>
              <a:t> </a:t>
            </a:r>
            <a:r>
              <a:rPr lang="es-ES" altLang="en-US" dirty="0" err="1"/>
              <a:t>into</a:t>
            </a:r>
            <a:r>
              <a:rPr lang="es-ES" altLang="en-US" dirty="0"/>
              <a:t> </a:t>
            </a:r>
            <a:r>
              <a:rPr lang="es-ES" altLang="en-US" dirty="0" err="1"/>
              <a:t>the</a:t>
            </a:r>
            <a:r>
              <a:rPr lang="es-ES" altLang="en-US" dirty="0"/>
              <a:t> </a:t>
            </a:r>
            <a:r>
              <a:rPr lang="es-ES" altLang="en-US" dirty="0" err="1"/>
              <a:t>direct</a:t>
            </a:r>
            <a:r>
              <a:rPr lang="es-ES" altLang="en-US" dirty="0"/>
              <a:t> x-</a:t>
            </a:r>
            <a:r>
              <a:rPr lang="es-ES" altLang="en-US" dirty="0" err="1"/>
              <a:t>ray</a:t>
            </a:r>
            <a:r>
              <a:rPr lang="es-ES" altLang="en-US" dirty="0"/>
              <a:t> </a:t>
            </a:r>
            <a:r>
              <a:rPr lang="es-ES" altLang="en-US" dirty="0" err="1"/>
              <a:t>beam</a:t>
            </a:r>
            <a:r>
              <a:rPr lang="es-ES" altLang="en-US" dirty="0"/>
              <a:t>. </a:t>
            </a:r>
          </a:p>
          <a:p>
            <a:pPr eaLnBrk="1" hangingPunct="1"/>
            <a:r>
              <a:rPr lang="es-ES" altLang="en-US" dirty="0" err="1"/>
              <a:t>Consideration</a:t>
            </a:r>
            <a:r>
              <a:rPr lang="es-ES" altLang="en-US" dirty="0"/>
              <a:t> </a:t>
            </a:r>
            <a:r>
              <a:rPr lang="es-ES" altLang="en-US" dirty="0" err="1"/>
              <a:t>should</a:t>
            </a:r>
            <a:r>
              <a:rPr lang="es-ES" altLang="en-US" dirty="0"/>
              <a:t> be </a:t>
            </a:r>
            <a:r>
              <a:rPr lang="es-ES" altLang="en-US" dirty="0" err="1"/>
              <a:t>given</a:t>
            </a:r>
            <a:r>
              <a:rPr lang="es-ES" altLang="en-US" dirty="0"/>
              <a:t> </a:t>
            </a:r>
            <a:r>
              <a:rPr lang="es-ES" altLang="en-US" dirty="0" err="1"/>
              <a:t>to</a:t>
            </a:r>
            <a:r>
              <a:rPr lang="es-ES" altLang="en-US" dirty="0"/>
              <a:t> </a:t>
            </a:r>
            <a:r>
              <a:rPr lang="es-ES" altLang="en-US" dirty="0" err="1"/>
              <a:t>assess</a:t>
            </a:r>
            <a:r>
              <a:rPr lang="es-ES" altLang="en-US" dirty="0"/>
              <a:t> doses </a:t>
            </a:r>
            <a:r>
              <a:rPr lang="es-ES" altLang="en-US" dirty="0" err="1"/>
              <a:t>to</a:t>
            </a:r>
            <a:r>
              <a:rPr lang="es-ES" altLang="en-US" dirty="0"/>
              <a:t> </a:t>
            </a:r>
            <a:r>
              <a:rPr lang="es-ES" altLang="en-US" dirty="0" err="1"/>
              <a:t>the</a:t>
            </a:r>
            <a:r>
              <a:rPr lang="es-ES" altLang="en-US" dirty="0"/>
              <a:t> </a:t>
            </a:r>
            <a:r>
              <a:rPr lang="es-ES" altLang="en-US" dirty="0" err="1"/>
              <a:t>parts</a:t>
            </a:r>
            <a:r>
              <a:rPr lang="es-ES" altLang="en-US" dirty="0"/>
              <a:t> </a:t>
            </a:r>
            <a:r>
              <a:rPr lang="es-ES" altLang="en-US" dirty="0" err="1"/>
              <a:t>of</a:t>
            </a:r>
            <a:r>
              <a:rPr lang="es-ES" altLang="en-US" dirty="0"/>
              <a:t> </a:t>
            </a:r>
            <a:r>
              <a:rPr lang="es-ES" altLang="en-US" dirty="0" err="1"/>
              <a:t>the</a:t>
            </a:r>
            <a:r>
              <a:rPr lang="es-ES" altLang="en-US" dirty="0"/>
              <a:t> </a:t>
            </a:r>
            <a:r>
              <a:rPr lang="es-ES" altLang="en-US" dirty="0" err="1"/>
              <a:t>legs</a:t>
            </a:r>
            <a:r>
              <a:rPr lang="es-ES" altLang="en-US" dirty="0"/>
              <a:t> </a:t>
            </a:r>
            <a:r>
              <a:rPr lang="es-ES" altLang="en-US" dirty="0" err="1"/>
              <a:t>that</a:t>
            </a:r>
            <a:r>
              <a:rPr lang="es-ES" altLang="en-US" dirty="0"/>
              <a:t> are </a:t>
            </a:r>
            <a:r>
              <a:rPr lang="es-ES" altLang="en-US" dirty="0" err="1"/>
              <a:t>not</a:t>
            </a:r>
            <a:r>
              <a:rPr lang="es-ES" altLang="en-US" dirty="0"/>
              <a:t> </a:t>
            </a:r>
            <a:r>
              <a:rPr lang="es-ES" altLang="en-US" dirty="0" err="1"/>
              <a:t>shielded</a:t>
            </a:r>
            <a:r>
              <a:rPr lang="es-ES" altLang="en-US" dirty="0"/>
              <a:t> </a:t>
            </a:r>
            <a:r>
              <a:rPr lang="es-ES" altLang="en-US" dirty="0" err="1"/>
              <a:t>by</a:t>
            </a:r>
            <a:r>
              <a:rPr lang="es-ES" altLang="en-US" dirty="0"/>
              <a:t> </a:t>
            </a:r>
            <a:r>
              <a:rPr lang="es-ES" altLang="en-US" dirty="0" err="1"/>
              <a:t>the</a:t>
            </a:r>
            <a:r>
              <a:rPr lang="es-ES" altLang="en-US" dirty="0"/>
              <a:t> </a:t>
            </a:r>
            <a:r>
              <a:rPr lang="es-ES" altLang="en-US" dirty="0" err="1"/>
              <a:t>protective</a:t>
            </a:r>
            <a:r>
              <a:rPr lang="es-ES" altLang="en-US" dirty="0"/>
              <a:t> </a:t>
            </a:r>
            <a:r>
              <a:rPr lang="es-ES" altLang="en-US" dirty="0" err="1"/>
              <a:t>apron</a:t>
            </a:r>
            <a:r>
              <a:rPr lang="es-ES" altLang="en-US" dirty="0"/>
              <a:t> </a:t>
            </a:r>
            <a:r>
              <a:rPr lang="es-ES" altLang="en-US" dirty="0" err="1"/>
              <a:t>or</a:t>
            </a:r>
            <a:r>
              <a:rPr lang="es-ES" altLang="en-US" dirty="0"/>
              <a:t> table-suspended </a:t>
            </a:r>
            <a:r>
              <a:rPr lang="es-ES" altLang="en-US" dirty="0" err="1"/>
              <a:t>curtains</a:t>
            </a:r>
            <a:r>
              <a:rPr lang="es-ES" altLang="en-US" dirty="0"/>
              <a:t>. </a:t>
            </a:r>
          </a:p>
          <a:p>
            <a:pPr eaLnBrk="1" hangingPunct="1"/>
            <a:r>
              <a:rPr lang="en-US" altLang="en-US" dirty="0"/>
              <a:t>Improvements in technology and methodology are needed to assess dose to the lens of the eye when lead glasses are worn</a:t>
            </a:r>
          </a:p>
          <a:p>
            <a:pPr eaLnBrk="1" hangingPunct="1"/>
            <a:endParaRPr lang="es-ES" altLang="en-US" dirty="0"/>
          </a:p>
        </p:txBody>
      </p:sp>
      <p:sp>
        <p:nvSpPr>
          <p:cNvPr id="35844" name="Slide Number Placeholder 2">
            <a:extLst>
              <a:ext uri="{FF2B5EF4-FFF2-40B4-BE49-F238E27FC236}">
                <a16:creationId xmlns:a16="http://schemas.microsoft.com/office/drawing/2014/main" xmlns="" id="{22C2D5A2-1F4C-47F4-AE95-FFB403443F3F}"/>
              </a:ext>
            </a:extLst>
          </p:cNvPr>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rgbClr val="083763"/>
              </a:buClr>
              <a:buSzPct val="95000"/>
              <a:buFont typeface="Wingdings 2" panose="05020102010507070707" pitchFamily="18" charset="2"/>
              <a:buChar char=""/>
              <a:defRPr sz="26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buClr>
                <a:srgbClr val="083763"/>
              </a:buClr>
              <a:buSzPct val="85000"/>
              <a:buFont typeface="Wingdings 2" panose="05020102010507070707" pitchFamily="18" charset="2"/>
              <a:buChar char=""/>
              <a:defRPr sz="24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buClr>
                <a:srgbClr val="083763"/>
              </a:buClr>
              <a:buSzPct val="70000"/>
              <a:buFont typeface="Wingdings 2" panose="05020102010507070707" pitchFamily="18" charset="2"/>
              <a:buChar char=""/>
              <a:defRPr sz="21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lr>
                <a:srgbClr val="083763"/>
              </a:buClr>
              <a:buSzPct val="65000"/>
              <a:buFont typeface="Wingdings 2" panose="05020102010507070707" pitchFamily="18" charset="2"/>
              <a:buChar char=""/>
              <a:defRPr sz="20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lr>
                <a:srgbClr val="083763"/>
              </a:buClr>
              <a:buSzPct val="65000"/>
              <a:buFont typeface="Wingdings 2" panose="05020102010507070707" pitchFamily="18" charset="2"/>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rgbClr val="083763"/>
              </a:buClr>
              <a:buSzPct val="65000"/>
              <a:buFont typeface="Wingdings 2" panose="05020102010507070707" pitchFamily="18" charset="2"/>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rgbClr val="083763"/>
              </a:buClr>
              <a:buSzPct val="65000"/>
              <a:buFont typeface="Wingdings 2" panose="05020102010507070707" pitchFamily="18" charset="2"/>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rgbClr val="083763"/>
              </a:buClr>
              <a:buSzPct val="65000"/>
              <a:buFont typeface="Wingdings 2" panose="05020102010507070707" pitchFamily="18" charset="2"/>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rgbClr val="083763"/>
              </a:buClr>
              <a:buSzPct val="65000"/>
              <a:buFont typeface="Wingdings 2" panose="05020102010507070707" pitchFamily="18" charset="2"/>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ClrTx/>
              <a:buSzTx/>
              <a:buFontTx/>
              <a:buNone/>
            </a:pPr>
            <a:fld id="{268B12CC-CB56-4AC9-AD0B-B3552576A76B}" type="slidenum">
              <a:rPr lang="en-US" altLang="en-US" sz="1200">
                <a:solidFill>
                  <a:srgbClr val="045C75"/>
                </a:solidFill>
                <a:ea typeface="ＭＳ Ｐゴシック" panose="020B0600070205080204" pitchFamily="34" charset="-128"/>
              </a:rPr>
              <a:pPr eaLnBrk="1" hangingPunct="1">
                <a:spcBef>
                  <a:spcPct val="0"/>
                </a:spcBef>
                <a:buClrTx/>
                <a:buSzTx/>
                <a:buFontTx/>
                <a:buNone/>
              </a:pPr>
              <a:t>23</a:t>
            </a:fld>
            <a:endParaRPr lang="en-US" altLang="en-US" sz="1200">
              <a:solidFill>
                <a:srgbClr val="045C75"/>
              </a:solidFill>
              <a:ea typeface="ＭＳ Ｐゴシック" panose="020B0600070205080204" pitchFamily="34" charset="-128"/>
            </a:endParaRPr>
          </a:p>
        </p:txBody>
      </p:sp>
    </p:spTree>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601DFEE-3392-4F7E-A0EE-D7EFF837D68D}"/>
              </a:ext>
            </a:extLst>
          </p:cNvPr>
          <p:cNvSpPr>
            <a:spLocks noGrp="1"/>
          </p:cNvSpPr>
          <p:nvPr>
            <p:ph type="title"/>
          </p:nvPr>
        </p:nvSpPr>
        <p:spPr>
          <a:xfrm>
            <a:off x="533400" y="152400"/>
            <a:ext cx="8229600" cy="1143000"/>
          </a:xfrm>
        </p:spPr>
        <p:txBody>
          <a:bodyPr>
            <a:normAutofit fontScale="90000"/>
          </a:bodyPr>
          <a:lstStyle/>
          <a:p>
            <a:pPr eaLnBrk="1" hangingPunct="1">
              <a:defRPr/>
            </a:pPr>
            <a:r>
              <a:rPr lang="en-US" dirty="0"/>
              <a:t>Recommendations 7</a:t>
            </a:r>
            <a:br>
              <a:rPr lang="en-US" dirty="0"/>
            </a:br>
            <a:r>
              <a:rPr lang="en-US" dirty="0"/>
              <a:t>(pp 91-94 , ICRP 139)</a:t>
            </a:r>
          </a:p>
        </p:txBody>
      </p:sp>
      <p:sp>
        <p:nvSpPr>
          <p:cNvPr id="37891" name="Content Placeholder 2">
            <a:extLst>
              <a:ext uri="{FF2B5EF4-FFF2-40B4-BE49-F238E27FC236}">
                <a16:creationId xmlns:a16="http://schemas.microsoft.com/office/drawing/2014/main" xmlns="" id="{D190C44B-3B5A-483D-B4F3-1174476A542A}"/>
              </a:ext>
            </a:extLst>
          </p:cNvPr>
          <p:cNvSpPr>
            <a:spLocks noGrp="1"/>
          </p:cNvSpPr>
          <p:nvPr>
            <p:ph idx="1"/>
          </p:nvPr>
        </p:nvSpPr>
        <p:spPr>
          <a:xfrm>
            <a:off x="126167" y="1981200"/>
            <a:ext cx="8991600" cy="3733800"/>
          </a:xfrm>
        </p:spPr>
        <p:txBody>
          <a:bodyPr/>
          <a:lstStyle/>
          <a:p>
            <a:pPr eaLnBrk="1" hangingPunct="1"/>
            <a:r>
              <a:rPr lang="es-ES" altLang="en-US" dirty="0" err="1"/>
              <a:t>All</a:t>
            </a:r>
            <a:r>
              <a:rPr lang="es-ES" altLang="en-US" dirty="0"/>
              <a:t> </a:t>
            </a:r>
            <a:r>
              <a:rPr lang="es-ES" altLang="en-US" dirty="0" err="1"/>
              <a:t>staﬀ</a:t>
            </a:r>
            <a:r>
              <a:rPr lang="es-ES" altLang="en-US" dirty="0"/>
              <a:t> in </a:t>
            </a:r>
            <a:r>
              <a:rPr lang="es-ES" altLang="en-US" dirty="0" err="1"/>
              <a:t>the</a:t>
            </a:r>
            <a:r>
              <a:rPr lang="es-ES" altLang="en-US" dirty="0"/>
              <a:t> </a:t>
            </a:r>
            <a:r>
              <a:rPr lang="es-ES" altLang="en-US" dirty="0" err="1"/>
              <a:t>room</a:t>
            </a:r>
            <a:r>
              <a:rPr lang="es-ES" altLang="en-US" dirty="0"/>
              <a:t> </a:t>
            </a:r>
            <a:r>
              <a:rPr lang="es-ES" altLang="en-US" dirty="0" err="1"/>
              <a:t>should</a:t>
            </a:r>
            <a:r>
              <a:rPr lang="es-ES" altLang="en-US" dirty="0"/>
              <a:t> </a:t>
            </a:r>
            <a:r>
              <a:rPr lang="es-ES" altLang="en-US" dirty="0" err="1"/>
              <a:t>wear</a:t>
            </a:r>
            <a:r>
              <a:rPr lang="es-ES" altLang="en-US" dirty="0"/>
              <a:t> </a:t>
            </a:r>
            <a:r>
              <a:rPr lang="es-ES" altLang="en-US" dirty="0" err="1"/>
              <a:t>protective</a:t>
            </a:r>
            <a:r>
              <a:rPr lang="es-ES" altLang="en-US" dirty="0"/>
              <a:t> </a:t>
            </a:r>
            <a:r>
              <a:rPr lang="es-ES" altLang="en-US" dirty="0" err="1"/>
              <a:t>aprons</a:t>
            </a:r>
            <a:endParaRPr lang="es-ES" altLang="en-US" dirty="0"/>
          </a:p>
          <a:p>
            <a:pPr eaLnBrk="1" hangingPunct="1"/>
            <a:r>
              <a:rPr lang="es-ES" altLang="en-US" dirty="0" smtClean="0"/>
              <a:t>In </a:t>
            </a:r>
            <a:r>
              <a:rPr lang="es-ES" altLang="en-US" dirty="0" err="1" smtClean="0"/>
              <a:t>addition</a:t>
            </a:r>
            <a:r>
              <a:rPr lang="es-ES" altLang="en-US" dirty="0" smtClean="0"/>
              <a:t>, </a:t>
            </a:r>
            <a:r>
              <a:rPr lang="es-ES" altLang="en-US" dirty="0" err="1" smtClean="0"/>
              <a:t>the</a:t>
            </a:r>
            <a:r>
              <a:rPr lang="es-ES" altLang="en-US" dirty="0" smtClean="0"/>
              <a:t> </a:t>
            </a:r>
            <a:r>
              <a:rPr lang="es-ES" altLang="en-US" dirty="0"/>
              <a:t>interventionalist </a:t>
            </a:r>
            <a:r>
              <a:rPr lang="es-ES" altLang="en-US" dirty="0" err="1"/>
              <a:t>should</a:t>
            </a:r>
            <a:r>
              <a:rPr lang="es-ES" altLang="en-US" dirty="0"/>
              <a:t> be </a:t>
            </a:r>
            <a:r>
              <a:rPr lang="es-ES" altLang="en-US" dirty="0" err="1"/>
              <a:t>protected</a:t>
            </a:r>
            <a:r>
              <a:rPr lang="es-ES" altLang="en-US" dirty="0"/>
              <a:t> </a:t>
            </a:r>
            <a:r>
              <a:rPr lang="es-ES" altLang="en-US" dirty="0" err="1"/>
              <a:t>by</a:t>
            </a:r>
            <a:r>
              <a:rPr lang="es-ES" altLang="en-US" dirty="0"/>
              <a:t> </a:t>
            </a:r>
            <a:r>
              <a:rPr lang="es-ES" altLang="en-US" dirty="0" err="1"/>
              <a:t>ceiling</a:t>
            </a:r>
            <a:r>
              <a:rPr lang="es-ES" altLang="en-US" dirty="0"/>
              <a:t>-suspended </a:t>
            </a:r>
            <a:r>
              <a:rPr lang="es-ES" altLang="en-US" dirty="0" err="1"/>
              <a:t>screens</a:t>
            </a:r>
            <a:r>
              <a:rPr lang="es-ES" altLang="en-US" dirty="0"/>
              <a:t>, table-suspended </a:t>
            </a:r>
            <a:r>
              <a:rPr lang="es-ES" altLang="en-US" dirty="0" err="1"/>
              <a:t>curtains</a:t>
            </a:r>
            <a:r>
              <a:rPr lang="es-ES" altLang="en-US" dirty="0"/>
              <a:t>, and </a:t>
            </a:r>
            <a:r>
              <a:rPr lang="es-ES" altLang="en-US" dirty="0" err="1"/>
              <a:t>shielding</a:t>
            </a:r>
            <a:r>
              <a:rPr lang="es-ES" altLang="en-US" dirty="0"/>
              <a:t> </a:t>
            </a:r>
            <a:r>
              <a:rPr lang="es-ES" altLang="en-US" dirty="0" err="1"/>
              <a:t>drapes</a:t>
            </a:r>
            <a:r>
              <a:rPr lang="es-ES" altLang="en-US" dirty="0"/>
              <a:t> </a:t>
            </a:r>
            <a:r>
              <a:rPr lang="es-ES" altLang="en-US" dirty="0" err="1"/>
              <a:t>when</a:t>
            </a:r>
            <a:r>
              <a:rPr lang="es-ES" altLang="en-US" dirty="0"/>
              <a:t> </a:t>
            </a:r>
            <a:r>
              <a:rPr lang="es-ES" altLang="en-US" dirty="0" err="1"/>
              <a:t>feasible</a:t>
            </a:r>
            <a:r>
              <a:rPr lang="es-ES" altLang="en-US" dirty="0"/>
              <a:t>. </a:t>
            </a:r>
          </a:p>
          <a:p>
            <a:pPr eaLnBrk="1" hangingPunct="1"/>
            <a:r>
              <a:rPr lang="es-ES" altLang="en-US" dirty="0" err="1"/>
              <a:t>Other</a:t>
            </a:r>
            <a:r>
              <a:rPr lang="es-ES" altLang="en-US" dirty="0"/>
              <a:t> </a:t>
            </a:r>
            <a:r>
              <a:rPr lang="es-ES" altLang="en-US" dirty="0" err="1"/>
              <a:t>staﬀ</a:t>
            </a:r>
            <a:r>
              <a:rPr lang="es-ES" altLang="en-US" dirty="0"/>
              <a:t>, </a:t>
            </a:r>
            <a:r>
              <a:rPr lang="es-ES" altLang="en-US" dirty="0" err="1"/>
              <a:t>such</a:t>
            </a:r>
            <a:r>
              <a:rPr lang="es-ES" altLang="en-US" dirty="0"/>
              <a:t> as nurses and </a:t>
            </a:r>
            <a:r>
              <a:rPr lang="es-ES" altLang="en-US" dirty="0" err="1"/>
              <a:t>anaesthesia</a:t>
            </a:r>
            <a:r>
              <a:rPr lang="es-ES" altLang="en-US" dirty="0"/>
              <a:t> </a:t>
            </a:r>
            <a:r>
              <a:rPr lang="es-ES" altLang="en-US" dirty="0" err="1"/>
              <a:t>personnel</a:t>
            </a:r>
            <a:r>
              <a:rPr lang="es-ES" altLang="en-US" dirty="0"/>
              <a:t>, </a:t>
            </a:r>
            <a:r>
              <a:rPr lang="es-ES" altLang="en-US" dirty="0" err="1"/>
              <a:t>who</a:t>
            </a:r>
            <a:r>
              <a:rPr lang="es-ES" altLang="en-US" dirty="0"/>
              <a:t> </a:t>
            </a:r>
            <a:r>
              <a:rPr lang="es-ES" altLang="en-US" dirty="0" err="1"/>
              <a:t>need</a:t>
            </a:r>
            <a:r>
              <a:rPr lang="es-ES" altLang="en-US" dirty="0"/>
              <a:t> </a:t>
            </a:r>
            <a:r>
              <a:rPr lang="es-ES" altLang="en-US" dirty="0" err="1"/>
              <a:t>to</a:t>
            </a:r>
            <a:r>
              <a:rPr lang="es-ES" altLang="en-US" dirty="0"/>
              <a:t> </a:t>
            </a:r>
            <a:r>
              <a:rPr lang="es-ES" altLang="en-US" dirty="0" err="1"/>
              <a:t>remain</a:t>
            </a:r>
            <a:r>
              <a:rPr lang="es-ES" altLang="en-US" dirty="0"/>
              <a:t> </a:t>
            </a:r>
            <a:r>
              <a:rPr lang="es-ES" altLang="en-US" dirty="0" err="1"/>
              <a:t>near</a:t>
            </a:r>
            <a:r>
              <a:rPr lang="es-ES" altLang="en-US" dirty="0"/>
              <a:t> </a:t>
            </a:r>
            <a:r>
              <a:rPr lang="es-ES" altLang="en-US" dirty="0" err="1"/>
              <a:t>the</a:t>
            </a:r>
            <a:r>
              <a:rPr lang="es-ES" altLang="en-US" dirty="0"/>
              <a:t> </a:t>
            </a:r>
            <a:r>
              <a:rPr lang="es-ES" altLang="en-US" dirty="0" err="1"/>
              <a:t>patient</a:t>
            </a:r>
            <a:r>
              <a:rPr lang="es-ES" altLang="en-US" dirty="0"/>
              <a:t>, can </a:t>
            </a:r>
            <a:r>
              <a:rPr lang="es-ES" altLang="en-US" dirty="0" err="1"/>
              <a:t>beneﬁt</a:t>
            </a:r>
            <a:r>
              <a:rPr lang="es-ES" altLang="en-US" dirty="0"/>
              <a:t> </a:t>
            </a:r>
            <a:r>
              <a:rPr lang="es-ES" altLang="en-US" dirty="0" err="1"/>
              <a:t>from</a:t>
            </a:r>
            <a:r>
              <a:rPr lang="es-ES" altLang="en-US" dirty="0"/>
              <a:t> </a:t>
            </a:r>
            <a:r>
              <a:rPr lang="es-ES" altLang="en-US" dirty="0" err="1"/>
              <a:t>protection</a:t>
            </a:r>
            <a:r>
              <a:rPr lang="es-ES" altLang="en-US" dirty="0"/>
              <a:t> </a:t>
            </a:r>
            <a:r>
              <a:rPr lang="es-ES" altLang="en-US" dirty="0" err="1"/>
              <a:t>by</a:t>
            </a:r>
            <a:r>
              <a:rPr lang="es-ES" altLang="en-US" dirty="0"/>
              <a:t> </a:t>
            </a:r>
            <a:r>
              <a:rPr lang="es-ES" altLang="en-US" dirty="0" err="1"/>
              <a:t>movable</a:t>
            </a:r>
            <a:r>
              <a:rPr lang="es-ES" altLang="en-US" dirty="0"/>
              <a:t> </a:t>
            </a:r>
            <a:r>
              <a:rPr lang="es-ES" altLang="en-US" dirty="0" err="1"/>
              <a:t>screens</a:t>
            </a:r>
            <a:r>
              <a:rPr lang="es-ES" altLang="en-US" dirty="0"/>
              <a:t>; </a:t>
            </a:r>
            <a:r>
              <a:rPr lang="es-ES" altLang="en-US" dirty="0" err="1"/>
              <a:t>other</a:t>
            </a:r>
            <a:r>
              <a:rPr lang="es-ES" altLang="en-US" dirty="0"/>
              <a:t> </a:t>
            </a:r>
            <a:r>
              <a:rPr lang="es-ES" altLang="en-US" dirty="0" err="1"/>
              <a:t>personnel</a:t>
            </a:r>
            <a:r>
              <a:rPr lang="es-ES" altLang="en-US" dirty="0"/>
              <a:t> can </a:t>
            </a:r>
            <a:r>
              <a:rPr lang="es-ES" altLang="en-US" dirty="0" err="1"/>
              <a:t>also</a:t>
            </a:r>
            <a:r>
              <a:rPr lang="es-ES" altLang="en-US" dirty="0"/>
              <a:t> </a:t>
            </a:r>
            <a:r>
              <a:rPr lang="es-ES" altLang="en-US" dirty="0" err="1"/>
              <a:t>beneﬁt</a:t>
            </a:r>
            <a:r>
              <a:rPr lang="es-ES" altLang="en-US" dirty="0"/>
              <a:t> </a:t>
            </a:r>
            <a:r>
              <a:rPr lang="es-ES" altLang="en-US" dirty="0" err="1"/>
              <a:t>from</a:t>
            </a:r>
            <a:r>
              <a:rPr lang="es-ES" altLang="en-US" dirty="0"/>
              <a:t> </a:t>
            </a:r>
            <a:r>
              <a:rPr lang="es-ES" altLang="en-US" dirty="0" err="1"/>
              <a:t>protection</a:t>
            </a:r>
            <a:r>
              <a:rPr lang="es-ES" altLang="en-US" dirty="0"/>
              <a:t> </a:t>
            </a:r>
            <a:r>
              <a:rPr lang="es-ES" altLang="en-US" dirty="0" err="1"/>
              <a:t>by</a:t>
            </a:r>
            <a:r>
              <a:rPr lang="es-ES" altLang="en-US" dirty="0"/>
              <a:t> </a:t>
            </a:r>
            <a:r>
              <a:rPr lang="es-ES" altLang="en-US" dirty="0" err="1"/>
              <a:t>distance</a:t>
            </a:r>
            <a:r>
              <a:rPr lang="es-ES" altLang="en-US" dirty="0"/>
              <a:t>.</a:t>
            </a:r>
          </a:p>
        </p:txBody>
      </p:sp>
      <p:sp>
        <p:nvSpPr>
          <p:cNvPr id="37892" name="Slide Number Placeholder 2">
            <a:extLst>
              <a:ext uri="{FF2B5EF4-FFF2-40B4-BE49-F238E27FC236}">
                <a16:creationId xmlns:a16="http://schemas.microsoft.com/office/drawing/2014/main" xmlns="" id="{43BBC51E-8B5F-4999-B4B1-B433E643C8E7}"/>
              </a:ext>
            </a:extLst>
          </p:cNvPr>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rgbClr val="083763"/>
              </a:buClr>
              <a:buSzPct val="95000"/>
              <a:buFont typeface="Wingdings 2" panose="05020102010507070707" pitchFamily="18" charset="2"/>
              <a:buChar char=""/>
              <a:defRPr sz="26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buClr>
                <a:srgbClr val="083763"/>
              </a:buClr>
              <a:buSzPct val="85000"/>
              <a:buFont typeface="Wingdings 2" panose="05020102010507070707" pitchFamily="18" charset="2"/>
              <a:buChar char=""/>
              <a:defRPr sz="24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buClr>
                <a:srgbClr val="083763"/>
              </a:buClr>
              <a:buSzPct val="70000"/>
              <a:buFont typeface="Wingdings 2" panose="05020102010507070707" pitchFamily="18" charset="2"/>
              <a:buChar char=""/>
              <a:defRPr sz="21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lr>
                <a:srgbClr val="083763"/>
              </a:buClr>
              <a:buSzPct val="65000"/>
              <a:buFont typeface="Wingdings 2" panose="05020102010507070707" pitchFamily="18" charset="2"/>
              <a:buChar char=""/>
              <a:defRPr sz="20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lr>
                <a:srgbClr val="083763"/>
              </a:buClr>
              <a:buSzPct val="65000"/>
              <a:buFont typeface="Wingdings 2" panose="05020102010507070707" pitchFamily="18" charset="2"/>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rgbClr val="083763"/>
              </a:buClr>
              <a:buSzPct val="65000"/>
              <a:buFont typeface="Wingdings 2" panose="05020102010507070707" pitchFamily="18" charset="2"/>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rgbClr val="083763"/>
              </a:buClr>
              <a:buSzPct val="65000"/>
              <a:buFont typeface="Wingdings 2" panose="05020102010507070707" pitchFamily="18" charset="2"/>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rgbClr val="083763"/>
              </a:buClr>
              <a:buSzPct val="65000"/>
              <a:buFont typeface="Wingdings 2" panose="05020102010507070707" pitchFamily="18" charset="2"/>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rgbClr val="083763"/>
              </a:buClr>
              <a:buSzPct val="65000"/>
              <a:buFont typeface="Wingdings 2" panose="05020102010507070707" pitchFamily="18" charset="2"/>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ClrTx/>
              <a:buSzTx/>
              <a:buFontTx/>
              <a:buNone/>
            </a:pPr>
            <a:fld id="{308E1C06-7AC1-4F41-9E6F-64AACFB5CDCD}" type="slidenum">
              <a:rPr lang="en-US" altLang="en-US" sz="1200">
                <a:solidFill>
                  <a:srgbClr val="045C75"/>
                </a:solidFill>
                <a:ea typeface="ＭＳ Ｐゴシック" panose="020B0600070205080204" pitchFamily="34" charset="-128"/>
              </a:rPr>
              <a:pPr eaLnBrk="1" hangingPunct="1">
                <a:spcBef>
                  <a:spcPct val="0"/>
                </a:spcBef>
                <a:buClrTx/>
                <a:buSzTx/>
                <a:buFontTx/>
                <a:buNone/>
              </a:pPr>
              <a:t>24</a:t>
            </a:fld>
            <a:endParaRPr lang="en-US" altLang="en-US" sz="1200">
              <a:solidFill>
                <a:srgbClr val="045C75"/>
              </a:solidFill>
              <a:ea typeface="ＭＳ Ｐゴシック" panose="020B0600070205080204" pitchFamily="34" charset="-128"/>
            </a:endParaRPr>
          </a:p>
        </p:txBody>
      </p:sp>
    </p:spTree>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bg>
      <p:bgPr>
        <a:gradFill rotWithShape="0">
          <a:gsLst>
            <a:gs pos="0">
              <a:srgbClr val="91C6F7"/>
            </a:gs>
            <a:gs pos="39999">
              <a:srgbClr val="F1F5FC"/>
            </a:gs>
            <a:gs pos="100000">
              <a:srgbClr val="FFFFFF"/>
            </a:gs>
          </a:gsLst>
          <a:lin ang="5400000"/>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62434D1-8C50-4EBB-BC30-97093AB77E74}"/>
              </a:ext>
            </a:extLst>
          </p:cNvPr>
          <p:cNvSpPr>
            <a:spLocks noGrp="1"/>
          </p:cNvSpPr>
          <p:nvPr>
            <p:ph type="title"/>
          </p:nvPr>
        </p:nvSpPr>
        <p:spPr/>
        <p:txBody>
          <a:bodyPr>
            <a:normAutofit fontScale="90000"/>
          </a:bodyPr>
          <a:lstStyle/>
          <a:p>
            <a:pPr eaLnBrk="1" hangingPunct="1">
              <a:defRPr/>
            </a:pPr>
            <a:r>
              <a:rPr lang="en-US" dirty="0"/>
              <a:t>Recommendations 8</a:t>
            </a:r>
            <a:br>
              <a:rPr lang="en-US" dirty="0"/>
            </a:br>
            <a:r>
              <a:rPr lang="en-US" sz="4000" dirty="0"/>
              <a:t>(pp 91-94 , ICRP 139)</a:t>
            </a:r>
            <a:endParaRPr lang="en-US" dirty="0"/>
          </a:p>
        </p:txBody>
      </p:sp>
      <p:sp>
        <p:nvSpPr>
          <p:cNvPr id="38915" name="Content Placeholder 2">
            <a:extLst>
              <a:ext uri="{FF2B5EF4-FFF2-40B4-BE49-F238E27FC236}">
                <a16:creationId xmlns:a16="http://schemas.microsoft.com/office/drawing/2014/main" xmlns="" id="{A7BC8DD3-0F06-4065-B488-1CBF0E81597C}"/>
              </a:ext>
            </a:extLst>
          </p:cNvPr>
          <p:cNvSpPr>
            <a:spLocks noGrp="1"/>
          </p:cNvSpPr>
          <p:nvPr>
            <p:ph idx="1"/>
          </p:nvPr>
        </p:nvSpPr>
        <p:spPr>
          <a:xfrm>
            <a:off x="457200" y="1752600"/>
            <a:ext cx="8153400" cy="2362200"/>
          </a:xfrm>
        </p:spPr>
        <p:txBody>
          <a:bodyPr/>
          <a:lstStyle/>
          <a:p>
            <a:pPr eaLnBrk="1" hangingPunct="1"/>
            <a:r>
              <a:rPr lang="es-ES" altLang="en-US" dirty="0" err="1"/>
              <a:t>Ceiling</a:t>
            </a:r>
            <a:r>
              <a:rPr lang="es-ES" altLang="en-US" dirty="0"/>
              <a:t>-suspended lead-</a:t>
            </a:r>
            <a:r>
              <a:rPr lang="es-ES" altLang="en-US" dirty="0" err="1"/>
              <a:t>acrylic</a:t>
            </a:r>
            <a:r>
              <a:rPr lang="es-ES" altLang="en-US" dirty="0"/>
              <a:t> </a:t>
            </a:r>
            <a:r>
              <a:rPr lang="es-ES" altLang="en-US" dirty="0" err="1"/>
              <a:t>shields</a:t>
            </a:r>
            <a:r>
              <a:rPr lang="es-ES" altLang="en-US" dirty="0"/>
              <a:t> </a:t>
            </a:r>
            <a:r>
              <a:rPr lang="es-ES" altLang="en-US" dirty="0" err="1"/>
              <a:t>should</a:t>
            </a:r>
            <a:r>
              <a:rPr lang="es-ES" altLang="en-US" dirty="0"/>
              <a:t> </a:t>
            </a:r>
            <a:r>
              <a:rPr lang="es-ES" altLang="en-US" dirty="0" err="1"/>
              <a:t>always</a:t>
            </a:r>
            <a:r>
              <a:rPr lang="es-ES" altLang="en-US" dirty="0"/>
              <a:t> be </a:t>
            </a:r>
            <a:r>
              <a:rPr lang="es-ES" altLang="en-US" dirty="0" err="1"/>
              <a:t>included</a:t>
            </a:r>
            <a:r>
              <a:rPr lang="es-ES" altLang="en-US" dirty="0"/>
              <a:t> in </a:t>
            </a:r>
            <a:r>
              <a:rPr lang="es-ES" altLang="en-US" dirty="0" err="1"/>
              <a:t>interventional</a:t>
            </a:r>
            <a:r>
              <a:rPr lang="es-ES" altLang="en-US" dirty="0"/>
              <a:t> </a:t>
            </a:r>
            <a:r>
              <a:rPr lang="es-ES" altLang="en-US" dirty="0" err="1"/>
              <a:t>installations</a:t>
            </a:r>
            <a:r>
              <a:rPr lang="es-ES" altLang="en-US" dirty="0"/>
              <a:t>, as </a:t>
            </a:r>
            <a:r>
              <a:rPr lang="es-ES" altLang="en-US" dirty="0" err="1"/>
              <a:t>they</a:t>
            </a:r>
            <a:r>
              <a:rPr lang="es-ES" altLang="en-US" dirty="0"/>
              <a:t> can reduce doses to </a:t>
            </a:r>
            <a:r>
              <a:rPr lang="es-ES" altLang="en-US" dirty="0" err="1"/>
              <a:t>the</a:t>
            </a:r>
            <a:r>
              <a:rPr lang="es-ES" altLang="en-US" dirty="0"/>
              <a:t> head and </a:t>
            </a:r>
            <a:r>
              <a:rPr lang="es-ES" altLang="en-US" dirty="0" err="1"/>
              <a:t>neck</a:t>
            </a:r>
            <a:r>
              <a:rPr lang="es-ES" altLang="en-US" dirty="0"/>
              <a:t> </a:t>
            </a:r>
            <a:r>
              <a:rPr lang="es-ES" altLang="en-US" dirty="0" err="1"/>
              <a:t>by</a:t>
            </a:r>
            <a:r>
              <a:rPr lang="es-ES" altLang="en-US" dirty="0"/>
              <a:t> a factor of 2–10. </a:t>
            </a:r>
          </a:p>
          <a:p>
            <a:pPr eaLnBrk="1" hangingPunct="1"/>
            <a:endParaRPr lang="en-US" altLang="en-US" dirty="0">
              <a:ea typeface="ＭＳ Ｐゴシック" panose="020B0600070205080204" pitchFamily="34" charset="-128"/>
            </a:endParaRPr>
          </a:p>
        </p:txBody>
      </p:sp>
      <p:sp>
        <p:nvSpPr>
          <p:cNvPr id="38916" name="Slide Number Placeholder 2">
            <a:extLst>
              <a:ext uri="{FF2B5EF4-FFF2-40B4-BE49-F238E27FC236}">
                <a16:creationId xmlns:a16="http://schemas.microsoft.com/office/drawing/2014/main" xmlns="" id="{BC76E33D-3443-43D6-83BB-923D9CB9FF77}"/>
              </a:ext>
            </a:extLst>
          </p:cNvPr>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rgbClr val="083763"/>
              </a:buClr>
              <a:buSzPct val="95000"/>
              <a:buFont typeface="Wingdings 2" panose="05020102010507070707" pitchFamily="18" charset="2"/>
              <a:buChar char=""/>
              <a:defRPr sz="26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buClr>
                <a:srgbClr val="083763"/>
              </a:buClr>
              <a:buSzPct val="85000"/>
              <a:buFont typeface="Wingdings 2" panose="05020102010507070707" pitchFamily="18" charset="2"/>
              <a:buChar char=""/>
              <a:defRPr sz="24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buClr>
                <a:srgbClr val="083763"/>
              </a:buClr>
              <a:buSzPct val="70000"/>
              <a:buFont typeface="Wingdings 2" panose="05020102010507070707" pitchFamily="18" charset="2"/>
              <a:buChar char=""/>
              <a:defRPr sz="21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lr>
                <a:srgbClr val="083763"/>
              </a:buClr>
              <a:buSzPct val="65000"/>
              <a:buFont typeface="Wingdings 2" panose="05020102010507070707" pitchFamily="18" charset="2"/>
              <a:buChar char=""/>
              <a:defRPr sz="20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lr>
                <a:srgbClr val="083763"/>
              </a:buClr>
              <a:buSzPct val="65000"/>
              <a:buFont typeface="Wingdings 2" panose="05020102010507070707" pitchFamily="18" charset="2"/>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rgbClr val="083763"/>
              </a:buClr>
              <a:buSzPct val="65000"/>
              <a:buFont typeface="Wingdings 2" panose="05020102010507070707" pitchFamily="18" charset="2"/>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rgbClr val="083763"/>
              </a:buClr>
              <a:buSzPct val="65000"/>
              <a:buFont typeface="Wingdings 2" panose="05020102010507070707" pitchFamily="18" charset="2"/>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rgbClr val="083763"/>
              </a:buClr>
              <a:buSzPct val="65000"/>
              <a:buFont typeface="Wingdings 2" panose="05020102010507070707" pitchFamily="18" charset="2"/>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rgbClr val="083763"/>
              </a:buClr>
              <a:buSzPct val="65000"/>
              <a:buFont typeface="Wingdings 2" panose="05020102010507070707" pitchFamily="18" charset="2"/>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ClrTx/>
              <a:buSzTx/>
              <a:buFontTx/>
              <a:buNone/>
            </a:pPr>
            <a:fld id="{3D974D82-94B9-4267-98BF-FEACEE70E5F6}" type="slidenum">
              <a:rPr lang="en-US" altLang="en-US" sz="1200">
                <a:solidFill>
                  <a:srgbClr val="045C75"/>
                </a:solidFill>
                <a:ea typeface="ＭＳ Ｐゴシック" panose="020B0600070205080204" pitchFamily="34" charset="-128"/>
              </a:rPr>
              <a:pPr eaLnBrk="1" hangingPunct="1">
                <a:spcBef>
                  <a:spcPct val="0"/>
                </a:spcBef>
                <a:buClrTx/>
                <a:buSzTx/>
                <a:buFontTx/>
                <a:buNone/>
              </a:pPr>
              <a:t>25</a:t>
            </a:fld>
            <a:endParaRPr lang="en-US" altLang="en-US" sz="1200">
              <a:solidFill>
                <a:srgbClr val="045C75"/>
              </a:solidFill>
              <a:ea typeface="ＭＳ Ｐゴシック" panose="020B0600070205080204" pitchFamily="34" charset="-128"/>
            </a:endParaRPr>
          </a:p>
        </p:txBody>
      </p:sp>
    </p:spTree>
  </p:cSld>
  <p:clrMapOvr>
    <a:overrideClrMapping bg1="lt1" tx1="dk1" bg2="lt2" tx2="dk2" accent1="accent1" accent2="accent2" accent3="accent3" accent4="accent4" accent5="accent5" accent6="accent6" hlink="hlink" folHlink="folHlink"/>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ED0A33C-B3DE-484E-848C-5DBC7F0C39B2}"/>
              </a:ext>
            </a:extLst>
          </p:cNvPr>
          <p:cNvSpPr>
            <a:spLocks noGrp="1"/>
          </p:cNvSpPr>
          <p:nvPr>
            <p:ph type="title"/>
          </p:nvPr>
        </p:nvSpPr>
        <p:spPr>
          <a:xfrm>
            <a:off x="381000" y="3629"/>
            <a:ext cx="8229600" cy="1143000"/>
          </a:xfrm>
        </p:spPr>
        <p:txBody>
          <a:bodyPr>
            <a:normAutofit fontScale="90000"/>
          </a:bodyPr>
          <a:lstStyle/>
          <a:p>
            <a:pPr eaLnBrk="1" hangingPunct="1">
              <a:defRPr/>
            </a:pPr>
            <a:r>
              <a:rPr lang="en-US" dirty="0"/>
              <a:t>Recommendations 9</a:t>
            </a:r>
            <a:br>
              <a:rPr lang="en-US" dirty="0"/>
            </a:br>
            <a:r>
              <a:rPr lang="en-US" sz="4000" dirty="0"/>
              <a:t>(pp 91-94 , ICRP 139)</a:t>
            </a:r>
            <a:endParaRPr lang="en-US" dirty="0"/>
          </a:p>
        </p:txBody>
      </p:sp>
      <p:sp>
        <p:nvSpPr>
          <p:cNvPr id="39939" name="Content Placeholder 2">
            <a:extLst>
              <a:ext uri="{FF2B5EF4-FFF2-40B4-BE49-F238E27FC236}">
                <a16:creationId xmlns:a16="http://schemas.microsoft.com/office/drawing/2014/main" xmlns="" id="{B13FB8C9-B4D1-4EC2-A847-7B38ABD23D21}"/>
              </a:ext>
            </a:extLst>
          </p:cNvPr>
          <p:cNvSpPr>
            <a:spLocks noGrp="1"/>
          </p:cNvSpPr>
          <p:nvPr>
            <p:ph idx="1"/>
          </p:nvPr>
        </p:nvSpPr>
        <p:spPr>
          <a:xfrm>
            <a:off x="304800" y="1295400"/>
            <a:ext cx="8839200" cy="4724400"/>
          </a:xfrm>
        </p:spPr>
        <p:txBody>
          <a:bodyPr/>
          <a:lstStyle/>
          <a:p>
            <a:pPr eaLnBrk="1" hangingPunct="1"/>
            <a:r>
              <a:rPr lang="es-ES" altLang="en-US" dirty="0" err="1"/>
              <a:t>Lighter-weight</a:t>
            </a:r>
            <a:r>
              <a:rPr lang="es-ES" altLang="en-US" dirty="0"/>
              <a:t> </a:t>
            </a:r>
            <a:r>
              <a:rPr lang="es-ES" altLang="en-US" dirty="0" err="1"/>
              <a:t>aprons</a:t>
            </a:r>
            <a:r>
              <a:rPr lang="es-ES" altLang="en-US" dirty="0"/>
              <a:t> </a:t>
            </a:r>
            <a:r>
              <a:rPr lang="es-ES" altLang="en-US" dirty="0" err="1"/>
              <a:t>that</a:t>
            </a:r>
            <a:r>
              <a:rPr lang="es-ES" altLang="en-US" dirty="0"/>
              <a:t> </a:t>
            </a:r>
            <a:r>
              <a:rPr lang="es-ES" altLang="en-US" dirty="0" err="1"/>
              <a:t>contain</a:t>
            </a:r>
            <a:r>
              <a:rPr lang="es-ES" altLang="en-US" dirty="0"/>
              <a:t> composite </a:t>
            </a:r>
            <a:r>
              <a:rPr lang="es-ES" altLang="en-US" dirty="0" err="1"/>
              <a:t>layers</a:t>
            </a:r>
            <a:r>
              <a:rPr lang="es-ES" altLang="en-US" dirty="0"/>
              <a:t> </a:t>
            </a:r>
            <a:r>
              <a:rPr lang="es-ES" altLang="en-US" dirty="0" err="1"/>
              <a:t>or</a:t>
            </a:r>
            <a:r>
              <a:rPr lang="es-ES" altLang="en-US" dirty="0"/>
              <a:t> </a:t>
            </a:r>
            <a:r>
              <a:rPr lang="es-ES" altLang="en-US" dirty="0" err="1"/>
              <a:t>bi-layers</a:t>
            </a:r>
            <a:r>
              <a:rPr lang="es-ES" altLang="en-US" dirty="0"/>
              <a:t> </a:t>
            </a:r>
            <a:r>
              <a:rPr lang="es-ES" altLang="en-US" dirty="0" err="1"/>
              <a:t>of</a:t>
            </a:r>
            <a:r>
              <a:rPr lang="es-ES" altLang="en-US" dirty="0"/>
              <a:t> </a:t>
            </a:r>
            <a:r>
              <a:rPr lang="es-ES" altLang="en-US" dirty="0" err="1"/>
              <a:t>high</a:t>
            </a:r>
            <a:r>
              <a:rPr lang="es-ES" altLang="en-US" dirty="0"/>
              <a:t> </a:t>
            </a:r>
            <a:r>
              <a:rPr lang="es-ES" altLang="en-US" dirty="0" err="1"/>
              <a:t>atomic</a:t>
            </a:r>
            <a:r>
              <a:rPr lang="es-ES" altLang="en-US" dirty="0"/>
              <a:t> </a:t>
            </a:r>
            <a:r>
              <a:rPr lang="es-ES" altLang="en-US" dirty="0" err="1"/>
              <a:t>number</a:t>
            </a:r>
            <a:r>
              <a:rPr lang="es-ES" altLang="en-US" dirty="0"/>
              <a:t> </a:t>
            </a:r>
            <a:r>
              <a:rPr lang="es-ES" altLang="en-US" dirty="0" err="1"/>
              <a:t>elements</a:t>
            </a:r>
            <a:r>
              <a:rPr lang="es-ES" altLang="en-US" dirty="0"/>
              <a:t> </a:t>
            </a:r>
            <a:r>
              <a:rPr lang="es-ES" altLang="en-US" dirty="0" err="1"/>
              <a:t>such</a:t>
            </a:r>
            <a:r>
              <a:rPr lang="es-ES" altLang="en-US" dirty="0"/>
              <a:t> as </a:t>
            </a:r>
            <a:r>
              <a:rPr lang="es-ES" altLang="en-US" dirty="0" err="1"/>
              <a:t>tin</a:t>
            </a:r>
            <a:r>
              <a:rPr lang="es-ES" altLang="en-US" dirty="0"/>
              <a:t> </a:t>
            </a:r>
            <a:r>
              <a:rPr lang="es-ES" altLang="en-US" dirty="0" err="1"/>
              <a:t>or</a:t>
            </a:r>
            <a:r>
              <a:rPr lang="es-ES" altLang="en-US" dirty="0"/>
              <a:t> </a:t>
            </a:r>
            <a:r>
              <a:rPr lang="es-ES" altLang="en-US" dirty="0" err="1"/>
              <a:t>bismuth</a:t>
            </a:r>
            <a:r>
              <a:rPr lang="es-ES" altLang="en-US" dirty="0"/>
              <a:t>, </a:t>
            </a:r>
            <a:r>
              <a:rPr lang="es-ES" altLang="en-US" dirty="0" err="1"/>
              <a:t>instead</a:t>
            </a:r>
            <a:r>
              <a:rPr lang="es-ES" altLang="en-US" dirty="0"/>
              <a:t> </a:t>
            </a:r>
            <a:r>
              <a:rPr lang="es-ES" altLang="en-US" dirty="0" err="1"/>
              <a:t>of</a:t>
            </a:r>
            <a:r>
              <a:rPr lang="es-ES" altLang="en-US" dirty="0"/>
              <a:t> lead, are </a:t>
            </a:r>
            <a:r>
              <a:rPr lang="es-ES" altLang="en-US" dirty="0" err="1"/>
              <a:t>also</a:t>
            </a:r>
            <a:r>
              <a:rPr lang="es-ES" altLang="en-US" dirty="0"/>
              <a:t> </a:t>
            </a:r>
            <a:r>
              <a:rPr lang="es-ES" altLang="en-US" dirty="0" err="1"/>
              <a:t>available</a:t>
            </a:r>
            <a:r>
              <a:rPr lang="es-ES" altLang="en-US" dirty="0"/>
              <a:t>.</a:t>
            </a:r>
          </a:p>
          <a:p>
            <a:pPr eaLnBrk="1" hangingPunct="1"/>
            <a:r>
              <a:rPr lang="es-ES" altLang="en-US" dirty="0" err="1"/>
              <a:t>Characterising</a:t>
            </a:r>
            <a:r>
              <a:rPr lang="es-ES" altLang="en-US" dirty="0"/>
              <a:t> </a:t>
            </a:r>
            <a:r>
              <a:rPr lang="es-ES" altLang="en-US" dirty="0" err="1"/>
              <a:t>attenuation</a:t>
            </a:r>
            <a:r>
              <a:rPr lang="es-ES" altLang="en-US" dirty="0"/>
              <a:t> </a:t>
            </a:r>
            <a:r>
              <a:rPr lang="es-ES" altLang="en-US" dirty="0" err="1"/>
              <a:t>properties</a:t>
            </a:r>
            <a:r>
              <a:rPr lang="es-ES" altLang="en-US" dirty="0"/>
              <a:t> </a:t>
            </a:r>
            <a:r>
              <a:rPr lang="es-ES" altLang="en-US" dirty="0" err="1"/>
              <a:t>only</a:t>
            </a:r>
            <a:r>
              <a:rPr lang="es-ES" altLang="en-US" dirty="0"/>
              <a:t> in </a:t>
            </a:r>
            <a:r>
              <a:rPr lang="es-ES" altLang="en-US" dirty="0" err="1"/>
              <a:t>terms</a:t>
            </a:r>
            <a:r>
              <a:rPr lang="es-ES" altLang="en-US" dirty="0"/>
              <a:t> </a:t>
            </a:r>
            <a:r>
              <a:rPr lang="es-ES" altLang="en-US" dirty="0" err="1"/>
              <a:t>of</a:t>
            </a:r>
            <a:r>
              <a:rPr lang="es-ES" altLang="en-US" dirty="0"/>
              <a:t> ‘lead </a:t>
            </a:r>
            <a:r>
              <a:rPr lang="es-ES" altLang="en-US" dirty="0" err="1"/>
              <a:t>equivalence</a:t>
            </a:r>
            <a:r>
              <a:rPr lang="es-ES" altLang="en-US" dirty="0"/>
              <a:t>’ can be </a:t>
            </a:r>
            <a:r>
              <a:rPr lang="es-ES" altLang="en-US" dirty="0" err="1"/>
              <a:t>misleading</a:t>
            </a:r>
            <a:r>
              <a:rPr lang="es-ES" altLang="en-US" dirty="0"/>
              <a:t>, </a:t>
            </a:r>
            <a:r>
              <a:rPr lang="es-ES" altLang="en-US" dirty="0" err="1"/>
              <a:t>since</a:t>
            </a:r>
            <a:r>
              <a:rPr lang="es-ES" altLang="en-US" dirty="0"/>
              <a:t> </a:t>
            </a:r>
            <a:r>
              <a:rPr lang="es-ES" altLang="en-US" dirty="0" err="1"/>
              <a:t>photon</a:t>
            </a:r>
            <a:r>
              <a:rPr lang="es-ES" altLang="en-US" dirty="0"/>
              <a:t> </a:t>
            </a:r>
            <a:r>
              <a:rPr lang="es-ES" altLang="en-US" dirty="0" err="1"/>
              <a:t>attenuation</a:t>
            </a:r>
            <a:r>
              <a:rPr lang="es-ES" altLang="en-US" dirty="0"/>
              <a:t> </a:t>
            </a:r>
            <a:r>
              <a:rPr lang="es-ES" altLang="en-US" dirty="0" err="1"/>
              <a:t>varies</a:t>
            </a:r>
            <a:r>
              <a:rPr lang="es-ES" altLang="en-US" dirty="0"/>
              <a:t> </a:t>
            </a:r>
            <a:r>
              <a:rPr lang="es-ES" altLang="en-US" dirty="0" err="1"/>
              <a:t>over</a:t>
            </a:r>
            <a:r>
              <a:rPr lang="es-ES" altLang="en-US" dirty="0"/>
              <a:t> </a:t>
            </a:r>
            <a:r>
              <a:rPr lang="es-ES" altLang="en-US" dirty="0" err="1"/>
              <a:t>the</a:t>
            </a:r>
            <a:r>
              <a:rPr lang="es-ES" altLang="en-US" dirty="0"/>
              <a:t> </a:t>
            </a:r>
            <a:r>
              <a:rPr lang="es-ES" altLang="en-US" dirty="0" err="1"/>
              <a:t>photon</a:t>
            </a:r>
            <a:r>
              <a:rPr lang="es-ES" altLang="en-US" dirty="0"/>
              <a:t> </a:t>
            </a:r>
            <a:r>
              <a:rPr lang="es-ES" altLang="en-US" dirty="0" err="1"/>
              <a:t>energy</a:t>
            </a:r>
            <a:r>
              <a:rPr lang="es-ES" altLang="en-US" dirty="0"/>
              <a:t> </a:t>
            </a:r>
            <a:r>
              <a:rPr lang="es-ES" altLang="en-US" dirty="0" err="1"/>
              <a:t>spectrum</a:t>
            </a:r>
            <a:r>
              <a:rPr lang="es-ES" altLang="en-US" dirty="0"/>
              <a:t>, </a:t>
            </a:r>
            <a:r>
              <a:rPr lang="es-ES" altLang="en-US" dirty="0" err="1"/>
              <a:t>with</a:t>
            </a:r>
            <a:r>
              <a:rPr lang="es-ES" altLang="en-US" dirty="0"/>
              <a:t> </a:t>
            </a:r>
            <a:r>
              <a:rPr lang="es-ES" altLang="en-US" dirty="0" err="1"/>
              <a:t>the</a:t>
            </a:r>
            <a:r>
              <a:rPr lang="es-ES" altLang="en-US" dirty="0"/>
              <a:t> </a:t>
            </a:r>
            <a:r>
              <a:rPr lang="es-ES" altLang="en-US" dirty="0" err="1"/>
              <a:t>largest</a:t>
            </a:r>
            <a:r>
              <a:rPr lang="es-ES" altLang="en-US" dirty="0"/>
              <a:t> </a:t>
            </a:r>
            <a:r>
              <a:rPr lang="es-ES" altLang="en-US" dirty="0" err="1"/>
              <a:t>variations</a:t>
            </a:r>
            <a:r>
              <a:rPr lang="es-ES" altLang="en-US" dirty="0"/>
              <a:t> </a:t>
            </a:r>
            <a:r>
              <a:rPr lang="es-ES" altLang="en-US" dirty="0" err="1"/>
              <a:t>occurring</a:t>
            </a:r>
            <a:r>
              <a:rPr lang="es-ES" altLang="en-US" dirty="0"/>
              <a:t> in </a:t>
            </a:r>
            <a:r>
              <a:rPr lang="es-ES" altLang="en-US" dirty="0" err="1"/>
              <a:t>the</a:t>
            </a:r>
            <a:r>
              <a:rPr lang="es-ES" altLang="en-US" dirty="0"/>
              <a:t> </a:t>
            </a:r>
            <a:r>
              <a:rPr lang="es-ES" altLang="en-US" dirty="0" err="1"/>
              <a:t>imaging</a:t>
            </a:r>
            <a:r>
              <a:rPr lang="es-ES" altLang="en-US" dirty="0"/>
              <a:t> </a:t>
            </a:r>
            <a:r>
              <a:rPr lang="es-ES" altLang="en-US" dirty="0" err="1"/>
              <a:t>range</a:t>
            </a:r>
            <a:r>
              <a:rPr lang="es-ES" altLang="en-US" dirty="0"/>
              <a:t>.</a:t>
            </a:r>
          </a:p>
          <a:p>
            <a:pPr eaLnBrk="1" hangingPunct="1"/>
            <a:r>
              <a:rPr lang="es-ES" altLang="en-US" dirty="0" err="1"/>
              <a:t>Therefore</a:t>
            </a:r>
            <a:r>
              <a:rPr lang="es-ES" altLang="en-US" dirty="0"/>
              <a:t>, </a:t>
            </a:r>
            <a:r>
              <a:rPr lang="es-ES" altLang="en-US" dirty="0" err="1"/>
              <a:t>attenuation</a:t>
            </a:r>
            <a:r>
              <a:rPr lang="es-ES" altLang="en-US" dirty="0"/>
              <a:t> </a:t>
            </a:r>
            <a:r>
              <a:rPr lang="es-ES" altLang="en-US" dirty="0" err="1"/>
              <a:t>factors</a:t>
            </a:r>
            <a:r>
              <a:rPr lang="es-ES" altLang="en-US" dirty="0"/>
              <a:t> </a:t>
            </a:r>
            <a:r>
              <a:rPr lang="es-ES" altLang="en-US" dirty="0" err="1"/>
              <a:t>should</a:t>
            </a:r>
            <a:r>
              <a:rPr lang="es-ES" altLang="en-US" dirty="0"/>
              <a:t> be </a:t>
            </a:r>
            <a:r>
              <a:rPr lang="es-ES" altLang="en-US" dirty="0" err="1"/>
              <a:t>given</a:t>
            </a:r>
            <a:r>
              <a:rPr lang="es-ES" altLang="en-US" dirty="0"/>
              <a:t> </a:t>
            </a:r>
            <a:r>
              <a:rPr lang="es-ES" altLang="en-US" dirty="0" err="1"/>
              <a:t>together</a:t>
            </a:r>
            <a:r>
              <a:rPr lang="es-ES" altLang="en-US" dirty="0"/>
              <a:t> </a:t>
            </a:r>
            <a:r>
              <a:rPr lang="es-ES" altLang="en-US" dirty="0" err="1"/>
              <a:t>with</a:t>
            </a:r>
            <a:r>
              <a:rPr lang="es-ES" altLang="en-US" dirty="0"/>
              <a:t> </a:t>
            </a:r>
            <a:r>
              <a:rPr lang="es-ES" altLang="en-US" dirty="0" err="1"/>
              <a:t>information</a:t>
            </a:r>
            <a:r>
              <a:rPr lang="es-ES" altLang="en-US" dirty="0"/>
              <a:t> </a:t>
            </a:r>
            <a:r>
              <a:rPr lang="es-ES" altLang="en-US" dirty="0" err="1"/>
              <a:t>on</a:t>
            </a:r>
            <a:r>
              <a:rPr lang="es-ES" altLang="en-US" dirty="0"/>
              <a:t> </a:t>
            </a:r>
            <a:r>
              <a:rPr lang="es-ES" altLang="en-US" dirty="0" err="1"/>
              <a:t>the</a:t>
            </a:r>
            <a:r>
              <a:rPr lang="es-ES" altLang="en-US" dirty="0"/>
              <a:t> </a:t>
            </a:r>
            <a:r>
              <a:rPr lang="es-ES" altLang="en-US" dirty="0" err="1"/>
              <a:t>radiation</a:t>
            </a:r>
            <a:r>
              <a:rPr lang="es-ES" altLang="en-US" dirty="0"/>
              <a:t> </a:t>
            </a:r>
            <a:r>
              <a:rPr lang="es-ES" altLang="en-US" dirty="0" err="1"/>
              <a:t>beam</a:t>
            </a:r>
            <a:r>
              <a:rPr lang="es-ES" altLang="en-US" dirty="0"/>
              <a:t> </a:t>
            </a:r>
            <a:r>
              <a:rPr lang="es-ES" altLang="en-US" dirty="0" err="1"/>
              <a:t>qualities</a:t>
            </a:r>
            <a:r>
              <a:rPr lang="es-ES" altLang="en-US" dirty="0"/>
              <a:t> </a:t>
            </a:r>
            <a:r>
              <a:rPr lang="es-ES" altLang="en-US" dirty="0" err="1"/>
              <a:t>used</a:t>
            </a:r>
            <a:r>
              <a:rPr lang="es-ES" altLang="en-US" dirty="0"/>
              <a:t> </a:t>
            </a:r>
            <a:r>
              <a:rPr lang="es-ES" altLang="en-US" dirty="0" err="1"/>
              <a:t>to</a:t>
            </a:r>
            <a:r>
              <a:rPr lang="es-ES" altLang="en-US" dirty="0"/>
              <a:t> </a:t>
            </a:r>
            <a:r>
              <a:rPr lang="es-ES" altLang="en-US" dirty="0" err="1"/>
              <a:t>measure</a:t>
            </a:r>
            <a:r>
              <a:rPr lang="es-ES" altLang="en-US" dirty="0"/>
              <a:t> </a:t>
            </a:r>
            <a:r>
              <a:rPr lang="es-ES" altLang="en-US" dirty="0" err="1"/>
              <a:t>the</a:t>
            </a:r>
            <a:r>
              <a:rPr lang="es-ES" altLang="en-US" dirty="0"/>
              <a:t> </a:t>
            </a:r>
            <a:r>
              <a:rPr lang="es-ES" altLang="en-US" dirty="0" err="1"/>
              <a:t>attenuation</a:t>
            </a:r>
            <a:r>
              <a:rPr lang="es-ES" altLang="en-US" dirty="0"/>
              <a:t> and </a:t>
            </a:r>
            <a:r>
              <a:rPr lang="es-ES" altLang="en-US" dirty="0" err="1"/>
              <a:t>the</a:t>
            </a:r>
            <a:r>
              <a:rPr lang="es-ES" altLang="en-US" dirty="0"/>
              <a:t> </a:t>
            </a:r>
            <a:r>
              <a:rPr lang="es-ES" altLang="en-US" dirty="0" err="1"/>
              <a:t>weighting</a:t>
            </a:r>
            <a:r>
              <a:rPr lang="es-ES" altLang="en-US" dirty="0"/>
              <a:t> </a:t>
            </a:r>
            <a:r>
              <a:rPr lang="es-ES" altLang="en-US" dirty="0" err="1"/>
              <a:t>of</a:t>
            </a:r>
            <a:r>
              <a:rPr lang="es-ES" altLang="en-US" dirty="0"/>
              <a:t> </a:t>
            </a:r>
            <a:r>
              <a:rPr lang="es-ES" altLang="en-US" dirty="0" err="1"/>
              <a:t>measurements</a:t>
            </a:r>
            <a:r>
              <a:rPr lang="es-ES" altLang="en-US" dirty="0"/>
              <a:t> </a:t>
            </a:r>
            <a:r>
              <a:rPr lang="es-ES" altLang="en-US" dirty="0" err="1"/>
              <a:t>made</a:t>
            </a:r>
            <a:r>
              <a:rPr lang="es-ES" altLang="en-US" dirty="0"/>
              <a:t> at </a:t>
            </a:r>
            <a:r>
              <a:rPr lang="es-ES" altLang="en-US" dirty="0" err="1"/>
              <a:t>diﬀerent</a:t>
            </a:r>
            <a:r>
              <a:rPr lang="es-ES" altLang="en-US" dirty="0"/>
              <a:t> </a:t>
            </a:r>
            <a:r>
              <a:rPr lang="es-ES" altLang="en-US" dirty="0" err="1"/>
              <a:t>beam</a:t>
            </a:r>
            <a:r>
              <a:rPr lang="es-ES" altLang="en-US" dirty="0"/>
              <a:t> </a:t>
            </a:r>
            <a:r>
              <a:rPr lang="es-ES" altLang="en-US" dirty="0" err="1"/>
              <a:t>qualities</a:t>
            </a:r>
            <a:r>
              <a:rPr lang="es-ES" altLang="en-US" dirty="0"/>
              <a:t>, in </a:t>
            </a:r>
            <a:r>
              <a:rPr lang="es-ES" altLang="en-US" dirty="0" err="1"/>
              <a:t>order</a:t>
            </a:r>
            <a:r>
              <a:rPr lang="es-ES" altLang="en-US" dirty="0"/>
              <a:t> </a:t>
            </a:r>
            <a:r>
              <a:rPr lang="es-ES" altLang="en-US" dirty="0" err="1"/>
              <a:t>to</a:t>
            </a:r>
            <a:r>
              <a:rPr lang="es-ES" altLang="en-US" dirty="0"/>
              <a:t> </a:t>
            </a:r>
            <a:r>
              <a:rPr lang="es-ES" altLang="en-US" dirty="0" err="1"/>
              <a:t>reﬂect</a:t>
            </a:r>
            <a:r>
              <a:rPr lang="es-ES" altLang="en-US" dirty="0"/>
              <a:t> </a:t>
            </a:r>
            <a:r>
              <a:rPr lang="es-ES" altLang="en-US" dirty="0" err="1"/>
              <a:t>the</a:t>
            </a:r>
            <a:r>
              <a:rPr lang="es-ES" altLang="en-US" dirty="0"/>
              <a:t> </a:t>
            </a:r>
            <a:r>
              <a:rPr lang="es-ES" altLang="en-US" dirty="0" err="1"/>
              <a:t>conditions</a:t>
            </a:r>
            <a:r>
              <a:rPr lang="es-ES" altLang="en-US" dirty="0"/>
              <a:t> </a:t>
            </a:r>
            <a:r>
              <a:rPr lang="es-ES" altLang="en-US" dirty="0" err="1"/>
              <a:t>under</a:t>
            </a:r>
            <a:r>
              <a:rPr lang="es-ES" altLang="en-US" dirty="0"/>
              <a:t> </a:t>
            </a:r>
            <a:r>
              <a:rPr lang="es-ES" altLang="en-US" dirty="0" err="1"/>
              <a:t>which</a:t>
            </a:r>
            <a:r>
              <a:rPr lang="es-ES" altLang="en-US" dirty="0"/>
              <a:t> </a:t>
            </a:r>
            <a:r>
              <a:rPr lang="es-ES" altLang="en-US" dirty="0" err="1"/>
              <a:t>the</a:t>
            </a:r>
            <a:r>
              <a:rPr lang="es-ES" altLang="en-US" dirty="0"/>
              <a:t> </a:t>
            </a:r>
            <a:r>
              <a:rPr lang="es-ES" altLang="en-US" dirty="0" err="1"/>
              <a:t>garment</a:t>
            </a:r>
            <a:r>
              <a:rPr lang="es-ES" altLang="en-US" dirty="0"/>
              <a:t> </a:t>
            </a:r>
            <a:r>
              <a:rPr lang="es-ES" altLang="en-US" dirty="0" err="1"/>
              <a:t>is</a:t>
            </a:r>
            <a:r>
              <a:rPr lang="es-ES" altLang="en-US" dirty="0"/>
              <a:t> </a:t>
            </a:r>
            <a:r>
              <a:rPr lang="es-ES" altLang="en-US" dirty="0" err="1"/>
              <a:t>used</a:t>
            </a:r>
            <a:r>
              <a:rPr lang="es-ES" altLang="en-US" dirty="0"/>
              <a:t>. </a:t>
            </a:r>
          </a:p>
        </p:txBody>
      </p:sp>
      <p:sp>
        <p:nvSpPr>
          <p:cNvPr id="39940" name="Slide Number Placeholder 2">
            <a:extLst>
              <a:ext uri="{FF2B5EF4-FFF2-40B4-BE49-F238E27FC236}">
                <a16:creationId xmlns:a16="http://schemas.microsoft.com/office/drawing/2014/main" xmlns="" id="{00F11700-51E4-42B3-A80C-BF9A0686987C}"/>
              </a:ext>
            </a:extLst>
          </p:cNvPr>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rgbClr val="083763"/>
              </a:buClr>
              <a:buSzPct val="95000"/>
              <a:buFont typeface="Wingdings 2" panose="05020102010507070707" pitchFamily="18" charset="2"/>
              <a:buChar char=""/>
              <a:defRPr sz="26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buClr>
                <a:srgbClr val="083763"/>
              </a:buClr>
              <a:buSzPct val="85000"/>
              <a:buFont typeface="Wingdings 2" panose="05020102010507070707" pitchFamily="18" charset="2"/>
              <a:buChar char=""/>
              <a:defRPr sz="24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buClr>
                <a:srgbClr val="083763"/>
              </a:buClr>
              <a:buSzPct val="70000"/>
              <a:buFont typeface="Wingdings 2" panose="05020102010507070707" pitchFamily="18" charset="2"/>
              <a:buChar char=""/>
              <a:defRPr sz="21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lr>
                <a:srgbClr val="083763"/>
              </a:buClr>
              <a:buSzPct val="65000"/>
              <a:buFont typeface="Wingdings 2" panose="05020102010507070707" pitchFamily="18" charset="2"/>
              <a:buChar char=""/>
              <a:defRPr sz="20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lr>
                <a:srgbClr val="083763"/>
              </a:buClr>
              <a:buSzPct val="65000"/>
              <a:buFont typeface="Wingdings 2" panose="05020102010507070707" pitchFamily="18" charset="2"/>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rgbClr val="083763"/>
              </a:buClr>
              <a:buSzPct val="65000"/>
              <a:buFont typeface="Wingdings 2" panose="05020102010507070707" pitchFamily="18" charset="2"/>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rgbClr val="083763"/>
              </a:buClr>
              <a:buSzPct val="65000"/>
              <a:buFont typeface="Wingdings 2" panose="05020102010507070707" pitchFamily="18" charset="2"/>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rgbClr val="083763"/>
              </a:buClr>
              <a:buSzPct val="65000"/>
              <a:buFont typeface="Wingdings 2" panose="05020102010507070707" pitchFamily="18" charset="2"/>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rgbClr val="083763"/>
              </a:buClr>
              <a:buSzPct val="65000"/>
              <a:buFont typeface="Wingdings 2" panose="05020102010507070707" pitchFamily="18" charset="2"/>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ClrTx/>
              <a:buSzTx/>
              <a:buFontTx/>
              <a:buNone/>
            </a:pPr>
            <a:fld id="{6EE28217-EEE3-499C-9430-7E3CF28996A7}" type="slidenum">
              <a:rPr lang="en-US" altLang="en-US" sz="1200">
                <a:solidFill>
                  <a:srgbClr val="045C75"/>
                </a:solidFill>
                <a:ea typeface="ＭＳ Ｐゴシック" panose="020B0600070205080204" pitchFamily="34" charset="-128"/>
              </a:rPr>
              <a:pPr eaLnBrk="1" hangingPunct="1">
                <a:spcBef>
                  <a:spcPct val="0"/>
                </a:spcBef>
                <a:buClrTx/>
                <a:buSzTx/>
                <a:buFontTx/>
                <a:buNone/>
              </a:pPr>
              <a:t>26</a:t>
            </a:fld>
            <a:endParaRPr lang="en-US" altLang="en-US" sz="1200">
              <a:solidFill>
                <a:srgbClr val="045C75"/>
              </a:solidFill>
              <a:ea typeface="ＭＳ Ｐゴシック" panose="020B0600070205080204" pitchFamily="34" charset="-128"/>
            </a:endParaRPr>
          </a:p>
        </p:txBody>
      </p:sp>
    </p:spTree>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a:extLst>
              <a:ext uri="{FF2B5EF4-FFF2-40B4-BE49-F238E27FC236}">
                <a16:creationId xmlns:a16="http://schemas.microsoft.com/office/drawing/2014/main" xmlns="" id="{11005787-1363-4990-AFFD-4422EA5347F5}"/>
              </a:ext>
            </a:extLst>
          </p:cNvPr>
          <p:cNvSpPr>
            <a:spLocks noGrp="1"/>
          </p:cNvSpPr>
          <p:nvPr>
            <p:ph type="title"/>
          </p:nvPr>
        </p:nvSpPr>
        <p:spPr>
          <a:xfrm>
            <a:off x="457200" y="152400"/>
            <a:ext cx="8229600" cy="1143000"/>
          </a:xfrm>
        </p:spPr>
        <p:txBody>
          <a:bodyPr>
            <a:normAutofit fontScale="90000"/>
          </a:bodyPr>
          <a:lstStyle/>
          <a:p>
            <a:pPr eaLnBrk="1" hangingPunct="1">
              <a:defRPr/>
            </a:pPr>
            <a:r>
              <a:rPr lang="en-US" dirty="0"/>
              <a:t>Recommendations 10</a:t>
            </a:r>
            <a:br>
              <a:rPr lang="en-US" dirty="0"/>
            </a:br>
            <a:r>
              <a:rPr lang="en-US" sz="5400" dirty="0"/>
              <a:t>(pp 91-94 , ICRP 139)</a:t>
            </a:r>
            <a:endParaRPr lang="es-ES" dirty="0"/>
          </a:p>
        </p:txBody>
      </p:sp>
      <p:sp>
        <p:nvSpPr>
          <p:cNvPr id="40963" name="2 Marcador de contenido">
            <a:extLst>
              <a:ext uri="{FF2B5EF4-FFF2-40B4-BE49-F238E27FC236}">
                <a16:creationId xmlns:a16="http://schemas.microsoft.com/office/drawing/2014/main" xmlns="" id="{19820D3B-B24A-4B13-8113-458C324CE55B}"/>
              </a:ext>
            </a:extLst>
          </p:cNvPr>
          <p:cNvSpPr>
            <a:spLocks noGrp="1"/>
          </p:cNvSpPr>
          <p:nvPr>
            <p:ph idx="1"/>
          </p:nvPr>
        </p:nvSpPr>
        <p:spPr/>
        <p:txBody>
          <a:bodyPr/>
          <a:lstStyle/>
          <a:p>
            <a:pPr eaLnBrk="1" hangingPunct="1"/>
            <a:r>
              <a:rPr lang="es-ES" altLang="en-US" dirty="0" err="1"/>
              <a:t>When</a:t>
            </a:r>
            <a:r>
              <a:rPr lang="es-ES" altLang="en-US" dirty="0"/>
              <a:t> </a:t>
            </a:r>
            <a:r>
              <a:rPr lang="es-ES" altLang="en-US" dirty="0" err="1"/>
              <a:t>SIRT</a:t>
            </a:r>
            <a:r>
              <a:rPr lang="es-ES" altLang="en-US" dirty="0"/>
              <a:t> </a:t>
            </a:r>
            <a:r>
              <a:rPr lang="es-ES" altLang="en-US" dirty="0" err="1"/>
              <a:t>is</a:t>
            </a:r>
            <a:r>
              <a:rPr lang="es-ES" altLang="en-US" dirty="0"/>
              <a:t> </a:t>
            </a:r>
            <a:r>
              <a:rPr lang="es-ES" altLang="en-US" dirty="0" err="1"/>
              <a:t>performed</a:t>
            </a:r>
            <a:r>
              <a:rPr lang="es-ES" altLang="en-US" dirty="0"/>
              <a:t>, </a:t>
            </a:r>
            <a:r>
              <a:rPr lang="es-ES" altLang="en-US" dirty="0" err="1"/>
              <a:t>all</a:t>
            </a:r>
            <a:r>
              <a:rPr lang="es-ES" altLang="en-US" dirty="0"/>
              <a:t> </a:t>
            </a:r>
            <a:r>
              <a:rPr lang="es-ES" altLang="en-US" dirty="0" err="1"/>
              <a:t>vials</a:t>
            </a:r>
            <a:r>
              <a:rPr lang="es-ES" altLang="en-US" dirty="0"/>
              <a:t> </a:t>
            </a:r>
            <a:r>
              <a:rPr lang="es-ES" altLang="en-US" dirty="0" err="1"/>
              <a:t>containing</a:t>
            </a:r>
            <a:r>
              <a:rPr lang="es-ES" altLang="en-US" dirty="0"/>
              <a:t> </a:t>
            </a:r>
            <a:r>
              <a:rPr lang="es-ES" altLang="en-US" baseline="30000" dirty="0"/>
              <a:t>90</a:t>
            </a:r>
            <a:r>
              <a:rPr lang="es-ES" altLang="en-US" dirty="0"/>
              <a:t>Y, </a:t>
            </a:r>
            <a:r>
              <a:rPr lang="es-ES" altLang="en-US" dirty="0" err="1"/>
              <a:t>all</a:t>
            </a:r>
            <a:r>
              <a:rPr lang="es-ES" altLang="en-US" dirty="0"/>
              <a:t> </a:t>
            </a:r>
            <a:r>
              <a:rPr lang="es-ES" altLang="en-US" dirty="0" err="1"/>
              <a:t>instruments</a:t>
            </a:r>
            <a:r>
              <a:rPr lang="es-ES" altLang="en-US" dirty="0"/>
              <a:t>, and </a:t>
            </a:r>
            <a:r>
              <a:rPr lang="es-ES" altLang="en-US" dirty="0" err="1"/>
              <a:t>disposable</a:t>
            </a:r>
            <a:r>
              <a:rPr lang="es-ES" altLang="en-US" dirty="0"/>
              <a:t> </a:t>
            </a:r>
            <a:r>
              <a:rPr lang="es-ES" altLang="en-US" dirty="0" err="1"/>
              <a:t>items</a:t>
            </a:r>
            <a:r>
              <a:rPr lang="es-ES" altLang="en-US" dirty="0"/>
              <a:t> </a:t>
            </a:r>
            <a:r>
              <a:rPr lang="es-ES" altLang="en-US" dirty="0" err="1"/>
              <a:t>used</a:t>
            </a:r>
            <a:r>
              <a:rPr lang="es-ES" altLang="en-US" dirty="0"/>
              <a:t> </a:t>
            </a:r>
            <a:r>
              <a:rPr lang="es-ES" altLang="en-US" dirty="0" err="1"/>
              <a:t>for</a:t>
            </a:r>
            <a:r>
              <a:rPr lang="es-ES" altLang="en-US" dirty="0"/>
              <a:t> </a:t>
            </a:r>
            <a:r>
              <a:rPr lang="es-ES" altLang="en-US" dirty="0" err="1"/>
              <a:t>preparing</a:t>
            </a:r>
            <a:r>
              <a:rPr lang="es-ES" altLang="en-US" dirty="0"/>
              <a:t> </a:t>
            </a:r>
            <a:r>
              <a:rPr lang="es-ES" altLang="en-US" dirty="0" err="1"/>
              <a:t>the</a:t>
            </a:r>
            <a:r>
              <a:rPr lang="es-ES" altLang="en-US" dirty="0"/>
              <a:t> </a:t>
            </a:r>
            <a:r>
              <a:rPr lang="es-ES" altLang="en-US" dirty="0" err="1"/>
              <a:t>dose</a:t>
            </a:r>
            <a:r>
              <a:rPr lang="es-ES" altLang="en-US" dirty="0"/>
              <a:t> and </a:t>
            </a:r>
            <a:r>
              <a:rPr lang="es-ES" altLang="en-US" dirty="0" err="1"/>
              <a:t>implanting</a:t>
            </a:r>
            <a:r>
              <a:rPr lang="es-ES" altLang="en-US" dirty="0"/>
              <a:t> </a:t>
            </a:r>
            <a:r>
              <a:rPr lang="es-ES" altLang="en-US" dirty="0" err="1"/>
              <a:t>the</a:t>
            </a:r>
            <a:r>
              <a:rPr lang="es-ES" altLang="en-US" dirty="0"/>
              <a:t> </a:t>
            </a:r>
            <a:r>
              <a:rPr lang="es-ES" altLang="en-US" dirty="0" err="1"/>
              <a:t>device</a:t>
            </a:r>
            <a:r>
              <a:rPr lang="es-ES" altLang="en-US" dirty="0"/>
              <a:t> </a:t>
            </a:r>
            <a:r>
              <a:rPr lang="es-ES" altLang="en-US" dirty="0" err="1"/>
              <a:t>should</a:t>
            </a:r>
            <a:r>
              <a:rPr lang="es-ES" altLang="en-US" dirty="0"/>
              <a:t> be </a:t>
            </a:r>
            <a:r>
              <a:rPr lang="es-ES" altLang="en-US" dirty="0" err="1"/>
              <a:t>handled</a:t>
            </a:r>
            <a:r>
              <a:rPr lang="es-ES" altLang="en-US" dirty="0"/>
              <a:t> </a:t>
            </a:r>
            <a:r>
              <a:rPr lang="es-ES" altLang="en-US" dirty="0" err="1"/>
              <a:t>with</a:t>
            </a:r>
            <a:r>
              <a:rPr lang="es-ES" altLang="en-US" dirty="0"/>
              <a:t> </a:t>
            </a:r>
            <a:r>
              <a:rPr lang="es-ES" altLang="en-US" dirty="0" err="1"/>
              <a:t>forceps</a:t>
            </a:r>
            <a:r>
              <a:rPr lang="es-ES" altLang="en-US" dirty="0"/>
              <a:t> and </a:t>
            </a:r>
            <a:r>
              <a:rPr lang="es-ES" altLang="en-US" dirty="0" err="1"/>
              <a:t>appropriate</a:t>
            </a:r>
            <a:r>
              <a:rPr lang="es-ES" altLang="en-US" dirty="0"/>
              <a:t> </a:t>
            </a:r>
            <a:r>
              <a:rPr lang="es-ES" altLang="en-US" dirty="0" err="1"/>
              <a:t>shielding</a:t>
            </a:r>
            <a:r>
              <a:rPr lang="es-ES" altLang="en-US" dirty="0"/>
              <a:t> </a:t>
            </a:r>
            <a:r>
              <a:rPr lang="es-ES" altLang="en-US" dirty="0" err="1"/>
              <a:t>to</a:t>
            </a:r>
            <a:r>
              <a:rPr lang="es-ES" altLang="en-US" dirty="0"/>
              <a:t> reduce </a:t>
            </a:r>
            <a:r>
              <a:rPr lang="es-ES" altLang="en-US" dirty="0" err="1"/>
              <a:t>ﬁnger</a:t>
            </a:r>
            <a:r>
              <a:rPr lang="es-ES" altLang="en-US" dirty="0"/>
              <a:t> doses. </a:t>
            </a:r>
          </a:p>
          <a:p>
            <a:pPr eaLnBrk="1" hangingPunct="1"/>
            <a:r>
              <a:rPr lang="es-ES" altLang="en-US" dirty="0" err="1"/>
              <a:t>Due</a:t>
            </a:r>
            <a:r>
              <a:rPr lang="es-ES" altLang="en-US" dirty="0"/>
              <a:t> </a:t>
            </a:r>
            <a:r>
              <a:rPr lang="es-ES" altLang="en-US" dirty="0" err="1"/>
              <a:t>to</a:t>
            </a:r>
            <a:r>
              <a:rPr lang="es-ES" altLang="en-US" dirty="0"/>
              <a:t> </a:t>
            </a:r>
            <a:r>
              <a:rPr lang="es-ES" altLang="en-US" dirty="0" err="1"/>
              <a:t>the</a:t>
            </a:r>
            <a:r>
              <a:rPr lang="es-ES" altLang="en-US" dirty="0"/>
              <a:t> </a:t>
            </a:r>
            <a:r>
              <a:rPr lang="es-ES" altLang="en-US" dirty="0" err="1"/>
              <a:t>high-energy</a:t>
            </a:r>
            <a:r>
              <a:rPr lang="es-ES" altLang="en-US" dirty="0"/>
              <a:t> beta </a:t>
            </a:r>
            <a:r>
              <a:rPr lang="es-ES" altLang="en-US" dirty="0" err="1"/>
              <a:t>emission</a:t>
            </a:r>
            <a:r>
              <a:rPr lang="es-ES" altLang="en-US" dirty="0"/>
              <a:t>, </a:t>
            </a:r>
            <a:r>
              <a:rPr lang="es-ES" altLang="en-US" dirty="0" err="1"/>
              <a:t>shielding</a:t>
            </a:r>
            <a:r>
              <a:rPr lang="es-ES" altLang="en-US" dirty="0"/>
              <a:t> </a:t>
            </a:r>
            <a:r>
              <a:rPr lang="es-ES" altLang="en-US" dirty="0" err="1"/>
              <a:t>should</a:t>
            </a:r>
            <a:r>
              <a:rPr lang="es-ES" altLang="en-US" dirty="0"/>
              <a:t> be </a:t>
            </a:r>
            <a:r>
              <a:rPr lang="es-ES" altLang="en-US" dirty="0" err="1"/>
              <a:t>provided</a:t>
            </a:r>
            <a:r>
              <a:rPr lang="es-ES" altLang="en-US" dirty="0"/>
              <a:t> </a:t>
            </a:r>
            <a:r>
              <a:rPr lang="es-ES" altLang="en-US" dirty="0" err="1"/>
              <a:t>with</a:t>
            </a:r>
            <a:r>
              <a:rPr lang="es-ES" altLang="en-US" dirty="0"/>
              <a:t> a </a:t>
            </a:r>
            <a:r>
              <a:rPr lang="es-ES" altLang="en-US" dirty="0" err="1"/>
              <a:t>low</a:t>
            </a:r>
            <a:r>
              <a:rPr lang="es-ES" altLang="en-US" dirty="0"/>
              <a:t> </a:t>
            </a:r>
            <a:r>
              <a:rPr lang="es-ES" altLang="en-US" dirty="0" err="1"/>
              <a:t>atomic</a:t>
            </a:r>
            <a:r>
              <a:rPr lang="es-ES" altLang="en-US" dirty="0"/>
              <a:t> </a:t>
            </a:r>
            <a:r>
              <a:rPr lang="es-ES" altLang="en-US" dirty="0" err="1"/>
              <a:t>number</a:t>
            </a:r>
            <a:r>
              <a:rPr lang="es-ES" altLang="en-US" dirty="0"/>
              <a:t> material </a:t>
            </a:r>
            <a:r>
              <a:rPr lang="es-ES" altLang="en-US" dirty="0" err="1"/>
              <a:t>such</a:t>
            </a:r>
            <a:r>
              <a:rPr lang="es-ES" altLang="en-US" dirty="0"/>
              <a:t> as </a:t>
            </a:r>
            <a:r>
              <a:rPr lang="es-ES" altLang="en-US" dirty="0" err="1"/>
              <a:t>acrylic</a:t>
            </a:r>
            <a:r>
              <a:rPr lang="es-ES" altLang="en-US" dirty="0"/>
              <a:t>. </a:t>
            </a:r>
          </a:p>
          <a:p>
            <a:pPr eaLnBrk="1" hangingPunct="1"/>
            <a:endParaRPr lang="es-ES" altLang="en-US" dirty="0"/>
          </a:p>
        </p:txBody>
      </p:sp>
      <p:sp>
        <p:nvSpPr>
          <p:cNvPr id="4" name="3 Marcador de número de diapositiva">
            <a:extLst>
              <a:ext uri="{FF2B5EF4-FFF2-40B4-BE49-F238E27FC236}">
                <a16:creationId xmlns:a16="http://schemas.microsoft.com/office/drawing/2014/main" xmlns="" id="{2A548788-713A-4FD0-87A3-AAC7162E0D27}"/>
              </a:ext>
            </a:extLst>
          </p:cNvPr>
          <p:cNvSpPr>
            <a:spLocks noGrp="1"/>
          </p:cNvSpPr>
          <p:nvPr>
            <p:ph type="sldNum" sz="quarter" idx="10"/>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AD48BB2A-C067-4633-9BC9-B82C20FE3F8D}" type="slidenum">
              <a:rPr lang="en-US" altLang="en-US">
                <a:solidFill>
                  <a:srgbClr val="045C75"/>
                </a:solidFill>
              </a:rPr>
              <a:pPr eaLnBrk="1" hangingPunct="1"/>
              <a:t>27</a:t>
            </a:fld>
            <a:endParaRPr lang="en-US" altLang="en-US">
              <a:solidFill>
                <a:srgbClr val="045C75"/>
              </a:solidFill>
            </a:endParaRPr>
          </a:p>
        </p:txBody>
      </p:sp>
    </p:spTree>
  </p:cSld>
  <p:clrMapOvr>
    <a:masterClrMapping/>
  </p:clrMapOvr>
  <p:transition spd="med">
    <p:fade/>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0C8F639-7C46-494C-82AD-15F11284E21B}"/>
              </a:ext>
            </a:extLst>
          </p:cNvPr>
          <p:cNvSpPr>
            <a:spLocks noGrp="1"/>
          </p:cNvSpPr>
          <p:nvPr>
            <p:ph type="title"/>
          </p:nvPr>
        </p:nvSpPr>
        <p:spPr/>
        <p:txBody>
          <a:bodyPr>
            <a:normAutofit fontScale="90000"/>
          </a:bodyPr>
          <a:lstStyle/>
          <a:p>
            <a:pPr eaLnBrk="1" hangingPunct="1">
              <a:defRPr/>
            </a:pPr>
            <a:r>
              <a:rPr lang="en-US" dirty="0"/>
              <a:t>Recommendations 11</a:t>
            </a:r>
            <a:br>
              <a:rPr lang="en-US" dirty="0"/>
            </a:br>
            <a:r>
              <a:rPr lang="en-US" sz="4000" dirty="0"/>
              <a:t>(pp 91-94 , ICRP 139)</a:t>
            </a:r>
            <a:endParaRPr lang="en-US" dirty="0"/>
          </a:p>
        </p:txBody>
      </p:sp>
      <p:sp>
        <p:nvSpPr>
          <p:cNvPr id="41987" name="Content Placeholder 2">
            <a:extLst>
              <a:ext uri="{FF2B5EF4-FFF2-40B4-BE49-F238E27FC236}">
                <a16:creationId xmlns:a16="http://schemas.microsoft.com/office/drawing/2014/main" xmlns="" id="{BFDB18B9-3E67-4475-AA85-C4394E4E1505}"/>
              </a:ext>
            </a:extLst>
          </p:cNvPr>
          <p:cNvSpPr>
            <a:spLocks noGrp="1"/>
          </p:cNvSpPr>
          <p:nvPr>
            <p:ph idx="1"/>
          </p:nvPr>
        </p:nvSpPr>
        <p:spPr>
          <a:xfrm>
            <a:off x="381000" y="1600200"/>
            <a:ext cx="8229600" cy="4724400"/>
          </a:xfrm>
        </p:spPr>
        <p:txBody>
          <a:bodyPr/>
          <a:lstStyle/>
          <a:p>
            <a:pPr eaLnBrk="1" hangingPunct="1"/>
            <a:r>
              <a:rPr lang="es-ES" altLang="en-US" dirty="0" err="1"/>
              <a:t>Adequate</a:t>
            </a:r>
            <a:r>
              <a:rPr lang="es-ES" altLang="en-US" dirty="0"/>
              <a:t> </a:t>
            </a:r>
            <a:r>
              <a:rPr lang="es-ES" altLang="en-US" dirty="0" err="1"/>
              <a:t>resources</a:t>
            </a:r>
            <a:r>
              <a:rPr lang="es-ES" altLang="en-US" dirty="0"/>
              <a:t> </a:t>
            </a:r>
            <a:r>
              <a:rPr lang="es-ES" altLang="en-US" dirty="0" err="1"/>
              <a:t>should</a:t>
            </a:r>
            <a:r>
              <a:rPr lang="es-ES" altLang="en-US" dirty="0"/>
              <a:t> be </a:t>
            </a:r>
            <a:r>
              <a:rPr lang="es-ES" altLang="en-US" dirty="0" err="1"/>
              <a:t>provided</a:t>
            </a:r>
            <a:r>
              <a:rPr lang="es-ES" altLang="en-US" dirty="0"/>
              <a:t> </a:t>
            </a:r>
            <a:r>
              <a:rPr lang="es-ES" altLang="en-US" dirty="0" err="1"/>
              <a:t>for</a:t>
            </a:r>
            <a:r>
              <a:rPr lang="es-ES" altLang="en-US" dirty="0"/>
              <a:t> </a:t>
            </a:r>
            <a:r>
              <a:rPr lang="es-ES" altLang="en-US" dirty="0" err="1"/>
              <a:t>the</a:t>
            </a:r>
            <a:r>
              <a:rPr lang="es-ES" altLang="en-US" dirty="0"/>
              <a:t> </a:t>
            </a:r>
            <a:r>
              <a:rPr lang="es-ES" altLang="en-US" dirty="0" err="1"/>
              <a:t>purchase</a:t>
            </a:r>
            <a:r>
              <a:rPr lang="es-ES" altLang="en-US" dirty="0"/>
              <a:t>, </a:t>
            </a:r>
            <a:r>
              <a:rPr lang="es-ES" altLang="en-US" dirty="0" err="1"/>
              <a:t>testing</a:t>
            </a:r>
            <a:r>
              <a:rPr lang="es-ES" altLang="en-US" dirty="0"/>
              <a:t>, and </a:t>
            </a:r>
            <a:r>
              <a:rPr lang="es-ES" altLang="en-US" dirty="0" err="1"/>
              <a:t>replacement</a:t>
            </a:r>
            <a:r>
              <a:rPr lang="es-ES" altLang="en-US" dirty="0"/>
              <a:t> </a:t>
            </a:r>
            <a:r>
              <a:rPr lang="es-ES" altLang="en-US" dirty="0" err="1"/>
              <a:t>of</a:t>
            </a:r>
            <a:r>
              <a:rPr lang="es-ES" altLang="en-US" dirty="0"/>
              <a:t> </a:t>
            </a:r>
            <a:r>
              <a:rPr lang="es-ES" altLang="en-US" dirty="0" err="1"/>
              <a:t>protective</a:t>
            </a:r>
            <a:r>
              <a:rPr lang="es-ES" altLang="en-US" dirty="0"/>
              <a:t> </a:t>
            </a:r>
            <a:r>
              <a:rPr lang="es-ES" altLang="en-US" dirty="0" err="1"/>
              <a:t>garments</a:t>
            </a:r>
            <a:r>
              <a:rPr lang="es-ES" altLang="en-US" dirty="0"/>
              <a:t>.</a:t>
            </a:r>
          </a:p>
          <a:p>
            <a:pPr eaLnBrk="1" hangingPunct="1"/>
            <a:r>
              <a:rPr lang="es-ES" altLang="en-US" dirty="0" err="1"/>
              <a:t>Acceptability</a:t>
            </a:r>
            <a:r>
              <a:rPr lang="es-ES" altLang="en-US" dirty="0"/>
              <a:t> </a:t>
            </a:r>
            <a:r>
              <a:rPr lang="es-ES" altLang="en-US" dirty="0" err="1"/>
              <a:t>criteria</a:t>
            </a:r>
            <a:r>
              <a:rPr lang="es-ES" altLang="en-US" dirty="0"/>
              <a:t> </a:t>
            </a:r>
            <a:r>
              <a:rPr lang="es-ES" altLang="en-US" dirty="0" err="1" smtClean="0"/>
              <a:t>for</a:t>
            </a:r>
            <a:r>
              <a:rPr lang="es-ES" altLang="en-US" dirty="0" smtClean="0"/>
              <a:t> </a:t>
            </a:r>
            <a:r>
              <a:rPr lang="es-ES" altLang="en-US" dirty="0" err="1" smtClean="0"/>
              <a:t>the</a:t>
            </a:r>
            <a:r>
              <a:rPr lang="es-ES" altLang="en-US" dirty="0" smtClean="0"/>
              <a:t> </a:t>
            </a:r>
            <a:r>
              <a:rPr lang="es-ES" altLang="en-US" dirty="0" err="1" smtClean="0"/>
              <a:t>protective</a:t>
            </a:r>
            <a:r>
              <a:rPr lang="es-ES" altLang="en-US" dirty="0" smtClean="0"/>
              <a:t> </a:t>
            </a:r>
            <a:r>
              <a:rPr lang="es-ES" altLang="en-US" dirty="0" err="1" smtClean="0"/>
              <a:t>garments</a:t>
            </a:r>
            <a:r>
              <a:rPr lang="es-ES" altLang="en-US" dirty="0" smtClean="0"/>
              <a:t> </a:t>
            </a:r>
            <a:r>
              <a:rPr lang="es-ES" altLang="en-US" dirty="0" err="1" smtClean="0"/>
              <a:t>should</a:t>
            </a:r>
            <a:r>
              <a:rPr lang="es-ES" altLang="en-US" dirty="0" smtClean="0"/>
              <a:t> </a:t>
            </a:r>
            <a:r>
              <a:rPr lang="es-ES" altLang="en-US" dirty="0"/>
              <a:t>be </a:t>
            </a:r>
            <a:r>
              <a:rPr lang="es-ES" altLang="en-US" dirty="0" err="1"/>
              <a:t>established</a:t>
            </a:r>
            <a:r>
              <a:rPr lang="es-ES" altLang="en-US" dirty="0"/>
              <a:t> and </a:t>
            </a:r>
            <a:r>
              <a:rPr lang="es-ES" altLang="en-US" dirty="0" err="1"/>
              <a:t>applied</a:t>
            </a:r>
            <a:r>
              <a:rPr lang="es-ES" altLang="en-US" dirty="0"/>
              <a:t> in </a:t>
            </a:r>
            <a:r>
              <a:rPr lang="es-ES" altLang="en-US" dirty="0" err="1"/>
              <a:t>the</a:t>
            </a:r>
            <a:r>
              <a:rPr lang="es-ES" altLang="en-US" dirty="0"/>
              <a:t> </a:t>
            </a:r>
            <a:r>
              <a:rPr lang="es-ES" altLang="en-US" dirty="0" err="1"/>
              <a:t>facility</a:t>
            </a:r>
            <a:r>
              <a:rPr lang="es-ES" altLang="en-US" dirty="0"/>
              <a:t>.</a:t>
            </a:r>
          </a:p>
          <a:p>
            <a:pPr eaLnBrk="1" hangingPunct="1"/>
            <a:r>
              <a:rPr lang="es-ES" altLang="en-US" dirty="0" err="1"/>
              <a:t>Protective</a:t>
            </a:r>
            <a:r>
              <a:rPr lang="es-ES" altLang="en-US" dirty="0"/>
              <a:t> </a:t>
            </a:r>
            <a:r>
              <a:rPr lang="es-ES" altLang="en-US" dirty="0" err="1"/>
              <a:t>aprons</a:t>
            </a:r>
            <a:r>
              <a:rPr lang="es-ES" altLang="en-US" dirty="0"/>
              <a:t> </a:t>
            </a:r>
            <a:r>
              <a:rPr lang="es-ES" altLang="en-US" dirty="0" err="1"/>
              <a:t>should</a:t>
            </a:r>
            <a:r>
              <a:rPr lang="es-ES" altLang="en-US" dirty="0"/>
              <a:t> </a:t>
            </a:r>
            <a:r>
              <a:rPr lang="es-ES" altLang="en-US" dirty="0" err="1"/>
              <a:t>never</a:t>
            </a:r>
            <a:r>
              <a:rPr lang="es-ES" altLang="en-US" dirty="0"/>
              <a:t> be </a:t>
            </a:r>
            <a:r>
              <a:rPr lang="es-ES" altLang="en-US" dirty="0" err="1"/>
              <a:t>folded</a:t>
            </a:r>
            <a:r>
              <a:rPr lang="es-ES" altLang="en-US" dirty="0"/>
              <a:t>, as </a:t>
            </a:r>
            <a:r>
              <a:rPr lang="es-ES" altLang="en-US" dirty="0" err="1"/>
              <a:t>cracks</a:t>
            </a:r>
            <a:r>
              <a:rPr lang="es-ES" altLang="en-US" dirty="0"/>
              <a:t> in </a:t>
            </a:r>
            <a:r>
              <a:rPr lang="es-ES" altLang="en-US" dirty="0" err="1"/>
              <a:t>the</a:t>
            </a:r>
            <a:r>
              <a:rPr lang="es-ES" altLang="en-US" dirty="0"/>
              <a:t> </a:t>
            </a:r>
            <a:r>
              <a:rPr lang="es-ES" altLang="en-US" dirty="0" err="1"/>
              <a:t>protective</a:t>
            </a:r>
            <a:r>
              <a:rPr lang="es-ES" altLang="en-US" dirty="0"/>
              <a:t> </a:t>
            </a:r>
            <a:r>
              <a:rPr lang="es-ES" altLang="en-US" dirty="0" err="1"/>
              <a:t>lining</a:t>
            </a:r>
            <a:r>
              <a:rPr lang="es-ES" altLang="en-US" dirty="0"/>
              <a:t> can </a:t>
            </a:r>
            <a:r>
              <a:rPr lang="es-ES" altLang="en-US" dirty="0" err="1"/>
              <a:t>develop</a:t>
            </a:r>
            <a:r>
              <a:rPr lang="es-ES" altLang="en-US" dirty="0"/>
              <a:t> at </a:t>
            </a:r>
            <a:r>
              <a:rPr lang="es-ES" altLang="en-US" dirty="0" err="1"/>
              <a:t>the</a:t>
            </a:r>
            <a:r>
              <a:rPr lang="es-ES" altLang="en-US" dirty="0"/>
              <a:t> </a:t>
            </a:r>
            <a:r>
              <a:rPr lang="es-ES" altLang="en-US" dirty="0" err="1"/>
              <a:t>fold</a:t>
            </a:r>
            <a:r>
              <a:rPr lang="es-ES" altLang="en-US" dirty="0"/>
              <a:t>. </a:t>
            </a:r>
          </a:p>
        </p:txBody>
      </p:sp>
      <p:sp>
        <p:nvSpPr>
          <p:cNvPr id="41988" name="Slide Number Placeholder 2">
            <a:extLst>
              <a:ext uri="{FF2B5EF4-FFF2-40B4-BE49-F238E27FC236}">
                <a16:creationId xmlns:a16="http://schemas.microsoft.com/office/drawing/2014/main" xmlns="" id="{9688859B-B0EE-4ED5-8627-046B386E378E}"/>
              </a:ext>
            </a:extLst>
          </p:cNvPr>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rgbClr val="083763"/>
              </a:buClr>
              <a:buSzPct val="95000"/>
              <a:buFont typeface="Wingdings 2" panose="05020102010507070707" pitchFamily="18" charset="2"/>
              <a:buChar char=""/>
              <a:defRPr sz="26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buClr>
                <a:srgbClr val="083763"/>
              </a:buClr>
              <a:buSzPct val="85000"/>
              <a:buFont typeface="Wingdings 2" panose="05020102010507070707" pitchFamily="18" charset="2"/>
              <a:buChar char=""/>
              <a:defRPr sz="24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buClr>
                <a:srgbClr val="083763"/>
              </a:buClr>
              <a:buSzPct val="70000"/>
              <a:buFont typeface="Wingdings 2" panose="05020102010507070707" pitchFamily="18" charset="2"/>
              <a:buChar char=""/>
              <a:defRPr sz="21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lr>
                <a:srgbClr val="083763"/>
              </a:buClr>
              <a:buSzPct val="65000"/>
              <a:buFont typeface="Wingdings 2" panose="05020102010507070707" pitchFamily="18" charset="2"/>
              <a:buChar char=""/>
              <a:defRPr sz="20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lr>
                <a:srgbClr val="083763"/>
              </a:buClr>
              <a:buSzPct val="65000"/>
              <a:buFont typeface="Wingdings 2" panose="05020102010507070707" pitchFamily="18" charset="2"/>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rgbClr val="083763"/>
              </a:buClr>
              <a:buSzPct val="65000"/>
              <a:buFont typeface="Wingdings 2" panose="05020102010507070707" pitchFamily="18" charset="2"/>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rgbClr val="083763"/>
              </a:buClr>
              <a:buSzPct val="65000"/>
              <a:buFont typeface="Wingdings 2" panose="05020102010507070707" pitchFamily="18" charset="2"/>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rgbClr val="083763"/>
              </a:buClr>
              <a:buSzPct val="65000"/>
              <a:buFont typeface="Wingdings 2" panose="05020102010507070707" pitchFamily="18" charset="2"/>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rgbClr val="083763"/>
              </a:buClr>
              <a:buSzPct val="65000"/>
              <a:buFont typeface="Wingdings 2" panose="05020102010507070707" pitchFamily="18" charset="2"/>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ClrTx/>
              <a:buSzTx/>
              <a:buFontTx/>
              <a:buNone/>
            </a:pPr>
            <a:fld id="{21362A9C-7AEA-4518-BA83-2AB90EDEC555}" type="slidenum">
              <a:rPr lang="en-US" altLang="en-US" sz="1200">
                <a:solidFill>
                  <a:srgbClr val="045C75"/>
                </a:solidFill>
                <a:ea typeface="ＭＳ Ｐゴシック" panose="020B0600070205080204" pitchFamily="34" charset="-128"/>
              </a:rPr>
              <a:pPr eaLnBrk="1" hangingPunct="1">
                <a:spcBef>
                  <a:spcPct val="0"/>
                </a:spcBef>
                <a:buClrTx/>
                <a:buSzTx/>
                <a:buFontTx/>
                <a:buNone/>
              </a:pPr>
              <a:t>28</a:t>
            </a:fld>
            <a:endParaRPr lang="en-US" altLang="en-US" sz="1200">
              <a:solidFill>
                <a:srgbClr val="045C75"/>
              </a:solidFill>
              <a:ea typeface="ＭＳ Ｐゴシック" panose="020B0600070205080204" pitchFamily="34" charset="-128"/>
            </a:endParaRPr>
          </a:p>
        </p:txBody>
      </p:sp>
    </p:spTree>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bg>
      <p:bgPr>
        <a:gradFill rotWithShape="0">
          <a:gsLst>
            <a:gs pos="0">
              <a:srgbClr val="91C6F7"/>
            </a:gs>
            <a:gs pos="39999">
              <a:srgbClr val="F1F5FC"/>
            </a:gs>
            <a:gs pos="100000">
              <a:srgbClr val="FFFFFF"/>
            </a:gs>
          </a:gsLst>
          <a:lin ang="5400000"/>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1055D70-F8DD-40A3-8804-066B63549893}"/>
              </a:ext>
            </a:extLst>
          </p:cNvPr>
          <p:cNvSpPr>
            <a:spLocks noGrp="1"/>
          </p:cNvSpPr>
          <p:nvPr>
            <p:ph type="title"/>
          </p:nvPr>
        </p:nvSpPr>
        <p:spPr/>
        <p:txBody>
          <a:bodyPr>
            <a:normAutofit fontScale="90000"/>
          </a:bodyPr>
          <a:lstStyle/>
          <a:p>
            <a:pPr eaLnBrk="1" hangingPunct="1">
              <a:defRPr/>
            </a:pPr>
            <a:r>
              <a:rPr lang="en-US" dirty="0"/>
              <a:t>Recommendations 12</a:t>
            </a:r>
            <a:br>
              <a:rPr lang="en-US" dirty="0"/>
            </a:br>
            <a:r>
              <a:rPr lang="en-US" sz="4000" dirty="0"/>
              <a:t>(pp 91-94 , ICRP 139)</a:t>
            </a:r>
            <a:endParaRPr lang="en-US" dirty="0"/>
          </a:p>
        </p:txBody>
      </p:sp>
      <p:sp>
        <p:nvSpPr>
          <p:cNvPr id="43011" name="Content Placeholder 2">
            <a:extLst>
              <a:ext uri="{FF2B5EF4-FFF2-40B4-BE49-F238E27FC236}">
                <a16:creationId xmlns:a16="http://schemas.microsoft.com/office/drawing/2014/main" xmlns="" id="{356EA1F8-C3B3-421B-A62E-AC5328729371}"/>
              </a:ext>
            </a:extLst>
          </p:cNvPr>
          <p:cNvSpPr>
            <a:spLocks noGrp="1"/>
          </p:cNvSpPr>
          <p:nvPr>
            <p:ph idx="1"/>
          </p:nvPr>
        </p:nvSpPr>
        <p:spPr>
          <a:xfrm>
            <a:off x="457200" y="1600200"/>
            <a:ext cx="8458200" cy="4724400"/>
          </a:xfrm>
        </p:spPr>
        <p:txBody>
          <a:bodyPr/>
          <a:lstStyle/>
          <a:p>
            <a:pPr eaLnBrk="1" hangingPunct="1"/>
            <a:r>
              <a:rPr lang="es-ES" altLang="en-US" dirty="0"/>
              <a:t>A </a:t>
            </a:r>
            <a:r>
              <a:rPr lang="es-ES" altLang="en-US" dirty="0" err="1"/>
              <a:t>comprehensive</a:t>
            </a:r>
            <a:r>
              <a:rPr lang="es-ES" altLang="en-US" dirty="0"/>
              <a:t> </a:t>
            </a:r>
            <a:r>
              <a:rPr lang="es-ES" altLang="en-US" dirty="0" err="1"/>
              <a:t>quality</a:t>
            </a:r>
            <a:r>
              <a:rPr lang="es-ES" altLang="en-US" dirty="0"/>
              <a:t> </a:t>
            </a:r>
            <a:r>
              <a:rPr lang="es-ES" altLang="en-US" dirty="0" err="1"/>
              <a:t>assurance</a:t>
            </a:r>
            <a:r>
              <a:rPr lang="es-ES" altLang="en-US" dirty="0"/>
              <a:t> </a:t>
            </a:r>
            <a:r>
              <a:rPr lang="es-ES" altLang="en-US" dirty="0" err="1"/>
              <a:t>programme</a:t>
            </a:r>
            <a:r>
              <a:rPr lang="es-ES" altLang="en-US" dirty="0"/>
              <a:t> </a:t>
            </a:r>
            <a:r>
              <a:rPr lang="es-ES" altLang="en-US" dirty="0" err="1"/>
              <a:t>should</a:t>
            </a:r>
            <a:r>
              <a:rPr lang="es-ES" altLang="en-US" dirty="0"/>
              <a:t> be </a:t>
            </a:r>
            <a:r>
              <a:rPr lang="es-ES" altLang="en-US" dirty="0" err="1"/>
              <a:t>established</a:t>
            </a:r>
            <a:r>
              <a:rPr lang="es-ES" altLang="en-US" dirty="0"/>
              <a:t> </a:t>
            </a:r>
            <a:r>
              <a:rPr lang="es-ES" altLang="en-US" dirty="0" err="1"/>
              <a:t>by</a:t>
            </a:r>
            <a:r>
              <a:rPr lang="es-ES" altLang="en-US" dirty="0"/>
              <a:t> </a:t>
            </a:r>
            <a:r>
              <a:rPr lang="es-ES" altLang="en-US" dirty="0" err="1"/>
              <a:t>the</a:t>
            </a:r>
            <a:r>
              <a:rPr lang="es-ES" altLang="en-US" dirty="0"/>
              <a:t> </a:t>
            </a:r>
            <a:r>
              <a:rPr lang="es-ES" altLang="en-US" dirty="0" err="1"/>
              <a:t>organisation</a:t>
            </a:r>
            <a:r>
              <a:rPr lang="es-ES" altLang="en-US" dirty="0"/>
              <a:t>. </a:t>
            </a:r>
          </a:p>
          <a:p>
            <a:pPr eaLnBrk="1" hangingPunct="1"/>
            <a:r>
              <a:rPr lang="es-ES" altLang="en-US" dirty="0" err="1"/>
              <a:t>The</a:t>
            </a:r>
            <a:r>
              <a:rPr lang="es-ES" altLang="en-US" dirty="0"/>
              <a:t> </a:t>
            </a:r>
            <a:r>
              <a:rPr lang="es-ES" altLang="en-US" dirty="0" err="1"/>
              <a:t>programme</a:t>
            </a:r>
            <a:r>
              <a:rPr lang="es-ES" altLang="en-US" dirty="0"/>
              <a:t> </a:t>
            </a:r>
            <a:r>
              <a:rPr lang="es-ES" altLang="en-US" dirty="0" err="1"/>
              <a:t>should</a:t>
            </a:r>
            <a:r>
              <a:rPr lang="es-ES" altLang="en-US" dirty="0"/>
              <a:t> </a:t>
            </a:r>
            <a:r>
              <a:rPr lang="es-ES" altLang="en-US" dirty="0" err="1"/>
              <a:t>aim</a:t>
            </a:r>
            <a:r>
              <a:rPr lang="es-ES" altLang="en-US" dirty="0"/>
              <a:t> </a:t>
            </a:r>
            <a:r>
              <a:rPr lang="es-ES" altLang="en-US" dirty="0" err="1"/>
              <a:t>to</a:t>
            </a:r>
            <a:r>
              <a:rPr lang="es-ES" altLang="en-US" dirty="0"/>
              <a:t> </a:t>
            </a:r>
            <a:r>
              <a:rPr lang="es-ES" altLang="en-US" dirty="0" err="1"/>
              <a:t>maintain</a:t>
            </a:r>
            <a:r>
              <a:rPr lang="es-ES" altLang="en-US" dirty="0"/>
              <a:t> </a:t>
            </a:r>
            <a:r>
              <a:rPr lang="es-ES" altLang="en-US" dirty="0" err="1"/>
              <a:t>best</a:t>
            </a:r>
            <a:r>
              <a:rPr lang="es-ES" altLang="en-US" dirty="0"/>
              <a:t> </a:t>
            </a:r>
            <a:r>
              <a:rPr lang="es-ES" altLang="en-US" dirty="0" err="1"/>
              <a:t>radiological</a:t>
            </a:r>
            <a:r>
              <a:rPr lang="es-ES" altLang="en-US" dirty="0"/>
              <a:t> </a:t>
            </a:r>
            <a:r>
              <a:rPr lang="es-ES" altLang="en-US" dirty="0" err="1"/>
              <a:t>protection</a:t>
            </a:r>
            <a:r>
              <a:rPr lang="es-ES" altLang="en-US" dirty="0"/>
              <a:t> </a:t>
            </a:r>
            <a:r>
              <a:rPr lang="es-ES" altLang="en-US" dirty="0" err="1"/>
              <a:t>practices</a:t>
            </a:r>
            <a:r>
              <a:rPr lang="es-ES" altLang="en-US" dirty="0"/>
              <a:t> </a:t>
            </a:r>
            <a:r>
              <a:rPr lang="es-ES" altLang="en-US" dirty="0" err="1"/>
              <a:t>to</a:t>
            </a:r>
            <a:r>
              <a:rPr lang="es-ES" altLang="en-US" dirty="0"/>
              <a:t> </a:t>
            </a:r>
            <a:r>
              <a:rPr lang="es-ES" altLang="en-US" dirty="0" err="1"/>
              <a:t>ensure</a:t>
            </a:r>
            <a:r>
              <a:rPr lang="es-ES" altLang="en-US" dirty="0"/>
              <a:t> </a:t>
            </a:r>
            <a:r>
              <a:rPr lang="es-ES" altLang="en-US" dirty="0" err="1"/>
              <a:t>appropriate</a:t>
            </a:r>
            <a:r>
              <a:rPr lang="es-ES" altLang="en-US" dirty="0"/>
              <a:t> </a:t>
            </a:r>
            <a:r>
              <a:rPr lang="es-ES" altLang="en-US" dirty="0" err="1"/>
              <a:t>occupational</a:t>
            </a:r>
            <a:r>
              <a:rPr lang="es-ES" altLang="en-US" dirty="0"/>
              <a:t> </a:t>
            </a:r>
            <a:r>
              <a:rPr lang="es-ES" altLang="en-US" dirty="0" err="1"/>
              <a:t>exposure</a:t>
            </a:r>
            <a:r>
              <a:rPr lang="es-ES" altLang="en-US" dirty="0"/>
              <a:t> control. </a:t>
            </a:r>
          </a:p>
          <a:p>
            <a:pPr eaLnBrk="1" hangingPunct="1"/>
            <a:r>
              <a:rPr lang="es-ES" altLang="en-US" dirty="0" err="1"/>
              <a:t>The</a:t>
            </a:r>
            <a:r>
              <a:rPr lang="es-ES" altLang="en-US" dirty="0"/>
              <a:t> </a:t>
            </a:r>
            <a:r>
              <a:rPr lang="es-ES" altLang="en-US" dirty="0" err="1"/>
              <a:t>programme</a:t>
            </a:r>
            <a:r>
              <a:rPr lang="es-ES" altLang="en-US" dirty="0"/>
              <a:t> </a:t>
            </a:r>
            <a:r>
              <a:rPr lang="es-ES" altLang="en-US" dirty="0" err="1"/>
              <a:t>should</a:t>
            </a:r>
            <a:r>
              <a:rPr lang="es-ES" altLang="en-US" dirty="0"/>
              <a:t> </a:t>
            </a:r>
            <a:r>
              <a:rPr lang="es-ES" altLang="en-US" dirty="0" err="1"/>
              <a:t>include</a:t>
            </a:r>
            <a:r>
              <a:rPr lang="es-ES" altLang="en-US" dirty="0"/>
              <a:t> </a:t>
            </a:r>
            <a:r>
              <a:rPr lang="es-ES" altLang="en-US" dirty="0" err="1"/>
              <a:t>appropriate</a:t>
            </a:r>
            <a:r>
              <a:rPr lang="es-ES" altLang="en-US" dirty="0"/>
              <a:t> </a:t>
            </a:r>
            <a:r>
              <a:rPr lang="es-ES" altLang="en-US" dirty="0" err="1"/>
              <a:t>audits</a:t>
            </a:r>
            <a:r>
              <a:rPr lang="es-ES" altLang="en-US" dirty="0"/>
              <a:t> </a:t>
            </a:r>
            <a:r>
              <a:rPr lang="es-ES" altLang="en-US" dirty="0" err="1"/>
              <a:t>to</a:t>
            </a:r>
            <a:r>
              <a:rPr lang="es-ES" altLang="en-US" dirty="0"/>
              <a:t> </a:t>
            </a:r>
            <a:r>
              <a:rPr lang="es-ES" altLang="en-US" dirty="0" err="1"/>
              <a:t>ensure</a:t>
            </a:r>
            <a:r>
              <a:rPr lang="es-ES" altLang="en-US" dirty="0"/>
              <a:t> </a:t>
            </a:r>
            <a:r>
              <a:rPr lang="es-ES" altLang="en-US" dirty="0" err="1"/>
              <a:t>that</a:t>
            </a:r>
            <a:r>
              <a:rPr lang="es-ES" altLang="en-US" dirty="0"/>
              <a:t> </a:t>
            </a:r>
            <a:r>
              <a:rPr lang="es-ES" altLang="en-US" dirty="0" err="1"/>
              <a:t>personnel</a:t>
            </a:r>
            <a:r>
              <a:rPr lang="es-ES" altLang="en-US" dirty="0"/>
              <a:t> </a:t>
            </a:r>
            <a:r>
              <a:rPr lang="es-ES" altLang="en-US" dirty="0" err="1"/>
              <a:t>adhere</a:t>
            </a:r>
            <a:r>
              <a:rPr lang="es-ES" altLang="en-US" dirty="0"/>
              <a:t> </a:t>
            </a:r>
            <a:r>
              <a:rPr lang="es-ES" altLang="en-US" dirty="0" err="1"/>
              <a:t>to</a:t>
            </a:r>
            <a:r>
              <a:rPr lang="es-ES" altLang="en-US" dirty="0"/>
              <a:t> </a:t>
            </a:r>
            <a:r>
              <a:rPr lang="es-ES" altLang="en-US" dirty="0" err="1"/>
              <a:t>procedures</a:t>
            </a:r>
            <a:r>
              <a:rPr lang="es-ES" altLang="en-US" dirty="0"/>
              <a:t>, </a:t>
            </a:r>
            <a:r>
              <a:rPr lang="es-ES" altLang="en-US" dirty="0" err="1"/>
              <a:t>especially</a:t>
            </a:r>
            <a:r>
              <a:rPr lang="es-ES" altLang="en-US" dirty="0"/>
              <a:t> </a:t>
            </a:r>
            <a:r>
              <a:rPr lang="es-ES" altLang="en-US" dirty="0" err="1"/>
              <a:t>related</a:t>
            </a:r>
            <a:r>
              <a:rPr lang="es-ES" altLang="en-US" dirty="0"/>
              <a:t> </a:t>
            </a:r>
            <a:r>
              <a:rPr lang="es-ES" altLang="en-US" dirty="0" err="1"/>
              <a:t>to</a:t>
            </a:r>
            <a:r>
              <a:rPr lang="es-ES" altLang="en-US" dirty="0"/>
              <a:t> </a:t>
            </a:r>
            <a:r>
              <a:rPr lang="es-ES" altLang="en-US" dirty="0" err="1"/>
              <a:t>wearing</a:t>
            </a:r>
            <a:r>
              <a:rPr lang="es-ES" altLang="en-US" dirty="0"/>
              <a:t> </a:t>
            </a:r>
            <a:r>
              <a:rPr lang="es-ES" altLang="en-US" dirty="0" err="1"/>
              <a:t>of</a:t>
            </a:r>
            <a:r>
              <a:rPr lang="es-ES" altLang="en-US" dirty="0"/>
              <a:t> </a:t>
            </a:r>
            <a:r>
              <a:rPr lang="es-ES" altLang="en-US" dirty="0" err="1"/>
              <a:t>dosimeters</a:t>
            </a:r>
            <a:r>
              <a:rPr lang="es-ES" altLang="en-US" dirty="0"/>
              <a:t>, </a:t>
            </a:r>
            <a:r>
              <a:rPr lang="es-ES" altLang="en-US" dirty="0" err="1"/>
              <a:t>protective</a:t>
            </a:r>
            <a:r>
              <a:rPr lang="es-ES" altLang="en-US" dirty="0"/>
              <a:t> </a:t>
            </a:r>
            <a:r>
              <a:rPr lang="es-ES" altLang="en-US" dirty="0" err="1"/>
              <a:t>devices</a:t>
            </a:r>
            <a:r>
              <a:rPr lang="es-ES" altLang="en-US" dirty="0"/>
              <a:t>, and </a:t>
            </a:r>
            <a:r>
              <a:rPr lang="es-ES" altLang="en-US" dirty="0" err="1"/>
              <a:t>methods</a:t>
            </a:r>
            <a:r>
              <a:rPr lang="es-ES" altLang="en-US" dirty="0"/>
              <a:t> </a:t>
            </a:r>
            <a:r>
              <a:rPr lang="es-ES" altLang="en-US" dirty="0" err="1"/>
              <a:t>to</a:t>
            </a:r>
            <a:r>
              <a:rPr lang="es-ES" altLang="en-US" dirty="0"/>
              <a:t> </a:t>
            </a:r>
            <a:r>
              <a:rPr lang="es-ES" altLang="en-US" dirty="0" err="1"/>
              <a:t>optimise</a:t>
            </a:r>
            <a:r>
              <a:rPr lang="es-ES" altLang="en-US" dirty="0"/>
              <a:t> </a:t>
            </a:r>
            <a:r>
              <a:rPr lang="es-ES" altLang="en-US" dirty="0" err="1"/>
              <a:t>occupational</a:t>
            </a:r>
            <a:r>
              <a:rPr lang="es-ES" altLang="en-US" dirty="0"/>
              <a:t> </a:t>
            </a:r>
            <a:r>
              <a:rPr lang="es-ES" altLang="en-US" dirty="0" err="1"/>
              <a:t>protection</a:t>
            </a:r>
            <a:r>
              <a:rPr lang="es-ES" altLang="en-US" dirty="0"/>
              <a:t>.</a:t>
            </a:r>
          </a:p>
        </p:txBody>
      </p:sp>
      <p:sp>
        <p:nvSpPr>
          <p:cNvPr id="43012" name="Slide Number Placeholder 2">
            <a:extLst>
              <a:ext uri="{FF2B5EF4-FFF2-40B4-BE49-F238E27FC236}">
                <a16:creationId xmlns:a16="http://schemas.microsoft.com/office/drawing/2014/main" xmlns="" id="{1C104DF5-BFC4-4051-A9C6-E232F10D7F4A}"/>
              </a:ext>
            </a:extLst>
          </p:cNvPr>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rgbClr val="083763"/>
              </a:buClr>
              <a:buSzPct val="95000"/>
              <a:buFont typeface="Wingdings 2" panose="05020102010507070707" pitchFamily="18" charset="2"/>
              <a:buChar char=""/>
              <a:defRPr sz="26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buClr>
                <a:srgbClr val="083763"/>
              </a:buClr>
              <a:buSzPct val="85000"/>
              <a:buFont typeface="Wingdings 2" panose="05020102010507070707" pitchFamily="18" charset="2"/>
              <a:buChar char=""/>
              <a:defRPr sz="24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buClr>
                <a:srgbClr val="083763"/>
              </a:buClr>
              <a:buSzPct val="70000"/>
              <a:buFont typeface="Wingdings 2" panose="05020102010507070707" pitchFamily="18" charset="2"/>
              <a:buChar char=""/>
              <a:defRPr sz="21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lr>
                <a:srgbClr val="083763"/>
              </a:buClr>
              <a:buSzPct val="65000"/>
              <a:buFont typeface="Wingdings 2" panose="05020102010507070707" pitchFamily="18" charset="2"/>
              <a:buChar char=""/>
              <a:defRPr sz="20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lr>
                <a:srgbClr val="083763"/>
              </a:buClr>
              <a:buSzPct val="65000"/>
              <a:buFont typeface="Wingdings 2" panose="05020102010507070707" pitchFamily="18" charset="2"/>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rgbClr val="083763"/>
              </a:buClr>
              <a:buSzPct val="65000"/>
              <a:buFont typeface="Wingdings 2" panose="05020102010507070707" pitchFamily="18" charset="2"/>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rgbClr val="083763"/>
              </a:buClr>
              <a:buSzPct val="65000"/>
              <a:buFont typeface="Wingdings 2" panose="05020102010507070707" pitchFamily="18" charset="2"/>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rgbClr val="083763"/>
              </a:buClr>
              <a:buSzPct val="65000"/>
              <a:buFont typeface="Wingdings 2" panose="05020102010507070707" pitchFamily="18" charset="2"/>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rgbClr val="083763"/>
              </a:buClr>
              <a:buSzPct val="65000"/>
              <a:buFont typeface="Wingdings 2" panose="05020102010507070707" pitchFamily="18" charset="2"/>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ClrTx/>
              <a:buSzTx/>
              <a:buFontTx/>
              <a:buNone/>
            </a:pPr>
            <a:fld id="{A434CEF1-B834-4631-BCDE-1B46DF65AF03}" type="slidenum">
              <a:rPr lang="en-US" altLang="en-US" sz="1200">
                <a:solidFill>
                  <a:srgbClr val="045C75"/>
                </a:solidFill>
                <a:ea typeface="ＭＳ Ｐゴシック" panose="020B0600070205080204" pitchFamily="34" charset="-128"/>
              </a:rPr>
              <a:pPr eaLnBrk="1" hangingPunct="1">
                <a:spcBef>
                  <a:spcPct val="0"/>
                </a:spcBef>
                <a:buClrTx/>
                <a:buSzTx/>
                <a:buFontTx/>
                <a:buNone/>
              </a:pPr>
              <a:t>29</a:t>
            </a:fld>
            <a:endParaRPr lang="en-US" altLang="en-US" sz="1200">
              <a:solidFill>
                <a:srgbClr val="045C75"/>
              </a:solidFill>
              <a:ea typeface="ＭＳ Ｐゴシック" panose="020B0600070205080204" pitchFamily="34" charset="-128"/>
            </a:endParaRPr>
          </a:p>
        </p:txBody>
      </p:sp>
    </p:spTree>
  </p:cSld>
  <p:clrMapOvr>
    <a:overrideClrMapping bg1="lt1" tx1="dk1" bg2="lt2" tx2="dk2" accent1="accent1" accent2="accent2" accent3="accent3" accent4="accent4" accent5="accent5" accent6="accent6" hlink="hlink" folHlink="folHlink"/>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4 Marcador de contenido">
            <a:extLst>
              <a:ext uri="{FF2B5EF4-FFF2-40B4-BE49-F238E27FC236}">
                <a16:creationId xmlns:a16="http://schemas.microsoft.com/office/drawing/2014/main" xmlns="" id="{A064AE7E-1872-4DCA-9330-9B2F7C0C41E3}"/>
              </a:ext>
            </a:extLst>
          </p:cNvPr>
          <p:cNvPicPr>
            <a:picLocks noGrp="1" noChangeAspect="1"/>
          </p:cNvPicPr>
          <p:nvPr>
            <p:ph idx="1"/>
          </p:nvPr>
        </p:nvPicPr>
        <p:blipFill>
          <a:blip r:embed="rId3">
            <a:extLst>
              <a:ext uri="{28A0092B-C50C-407E-A947-70E740481C1C}">
                <a14:useLocalDpi xmlns:a14="http://schemas.microsoft.com/office/drawing/2010/main" val="0"/>
              </a:ext>
            </a:extLst>
          </a:blip>
          <a:srcRect/>
          <a:stretch>
            <a:fillRect/>
          </a:stretch>
        </p:blipFill>
        <p:spPr>
          <a:xfrm>
            <a:off x="2514600" y="463550"/>
            <a:ext cx="4365625" cy="6073775"/>
          </a:xfrm>
        </p:spPr>
      </p:pic>
      <p:sp>
        <p:nvSpPr>
          <p:cNvPr id="4" name="3 Marcador de número de diapositiva">
            <a:extLst>
              <a:ext uri="{FF2B5EF4-FFF2-40B4-BE49-F238E27FC236}">
                <a16:creationId xmlns:a16="http://schemas.microsoft.com/office/drawing/2014/main" xmlns="" id="{6EC3278D-8013-45BA-BAEE-8061DCEA28FD}"/>
              </a:ext>
            </a:extLst>
          </p:cNvPr>
          <p:cNvSpPr>
            <a:spLocks noGrp="1"/>
          </p:cNvSpPr>
          <p:nvPr>
            <p:ph type="sldNum" sz="quarter" idx="10"/>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88703B76-B7D2-4793-AD7D-FF9AE4A7D89B}" type="slidenum">
              <a:rPr lang="en-US" altLang="en-US">
                <a:solidFill>
                  <a:srgbClr val="045C75"/>
                </a:solidFill>
              </a:rPr>
              <a:pPr eaLnBrk="1" hangingPunct="1"/>
              <a:t>3</a:t>
            </a:fld>
            <a:endParaRPr lang="en-US" altLang="en-US">
              <a:solidFill>
                <a:srgbClr val="045C75"/>
              </a:solidFill>
            </a:endParaRPr>
          </a:p>
        </p:txBody>
      </p:sp>
    </p:spTree>
  </p:cSld>
  <p:clrMapOvr>
    <a:masterClrMapping/>
  </p:clrMapOvr>
  <p:transition spd="med">
    <p:fade/>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036BD8E-B858-44EA-BCF5-541BE8EE5DF8}"/>
              </a:ext>
            </a:extLst>
          </p:cNvPr>
          <p:cNvSpPr>
            <a:spLocks noGrp="1"/>
          </p:cNvSpPr>
          <p:nvPr>
            <p:ph type="title"/>
          </p:nvPr>
        </p:nvSpPr>
        <p:spPr/>
        <p:txBody>
          <a:bodyPr>
            <a:normAutofit fontScale="90000"/>
          </a:bodyPr>
          <a:lstStyle/>
          <a:p>
            <a:pPr eaLnBrk="1" hangingPunct="1">
              <a:defRPr/>
            </a:pPr>
            <a:r>
              <a:rPr lang="en-US" dirty="0"/>
              <a:t>Recommendations 13 </a:t>
            </a:r>
            <a:br>
              <a:rPr lang="en-US" dirty="0"/>
            </a:br>
            <a:r>
              <a:rPr lang="en-US" dirty="0"/>
              <a:t>(pp 91-94 , ICRP 139)</a:t>
            </a:r>
          </a:p>
        </p:txBody>
      </p:sp>
      <p:sp>
        <p:nvSpPr>
          <p:cNvPr id="44035" name="Content Placeholder 2">
            <a:extLst>
              <a:ext uri="{FF2B5EF4-FFF2-40B4-BE49-F238E27FC236}">
                <a16:creationId xmlns:a16="http://schemas.microsoft.com/office/drawing/2014/main" xmlns="" id="{257DD761-91FD-4FF8-AD71-7E43239D409E}"/>
              </a:ext>
            </a:extLst>
          </p:cNvPr>
          <p:cNvSpPr>
            <a:spLocks noGrp="1"/>
          </p:cNvSpPr>
          <p:nvPr>
            <p:ph idx="1"/>
          </p:nvPr>
        </p:nvSpPr>
        <p:spPr>
          <a:xfrm>
            <a:off x="228600" y="1600200"/>
            <a:ext cx="8915400" cy="4724400"/>
          </a:xfrm>
        </p:spPr>
        <p:txBody>
          <a:bodyPr/>
          <a:lstStyle/>
          <a:p>
            <a:pPr eaLnBrk="1" hangingPunct="1"/>
            <a:r>
              <a:rPr lang="es-ES" altLang="en-US" dirty="0" err="1"/>
              <a:t>The</a:t>
            </a:r>
            <a:r>
              <a:rPr lang="es-ES" altLang="en-US" dirty="0"/>
              <a:t> </a:t>
            </a:r>
            <a:r>
              <a:rPr lang="es-ES" altLang="en-US" dirty="0" err="1"/>
              <a:t>radiological</a:t>
            </a:r>
            <a:r>
              <a:rPr lang="es-ES" altLang="en-US" dirty="0"/>
              <a:t> </a:t>
            </a:r>
            <a:r>
              <a:rPr lang="es-ES" altLang="en-US" dirty="0" err="1"/>
              <a:t>protection</a:t>
            </a:r>
            <a:r>
              <a:rPr lang="es-ES" altLang="en-US" dirty="0"/>
              <a:t> </a:t>
            </a:r>
            <a:r>
              <a:rPr lang="es-ES" altLang="en-US" dirty="0" err="1"/>
              <a:t>programme</a:t>
            </a:r>
            <a:r>
              <a:rPr lang="es-ES" altLang="en-US" dirty="0"/>
              <a:t> </a:t>
            </a:r>
            <a:r>
              <a:rPr lang="es-ES" altLang="en-US" dirty="0" err="1"/>
              <a:t>should</a:t>
            </a:r>
            <a:r>
              <a:rPr lang="es-ES" altLang="en-US" dirty="0"/>
              <a:t> </a:t>
            </a:r>
            <a:r>
              <a:rPr lang="es-ES" altLang="en-US" dirty="0" err="1"/>
              <a:t>include</a:t>
            </a:r>
            <a:r>
              <a:rPr lang="es-ES" altLang="en-US" dirty="0"/>
              <a:t> </a:t>
            </a:r>
            <a:r>
              <a:rPr lang="es-ES" altLang="en-US" dirty="0" err="1"/>
              <a:t>audits</a:t>
            </a:r>
            <a:r>
              <a:rPr lang="es-ES" altLang="en-US" dirty="0"/>
              <a:t> </a:t>
            </a:r>
            <a:r>
              <a:rPr lang="es-ES" altLang="en-US" dirty="0" err="1"/>
              <a:t>of</a:t>
            </a:r>
            <a:r>
              <a:rPr lang="es-ES" altLang="en-US" dirty="0"/>
              <a:t> </a:t>
            </a:r>
            <a:r>
              <a:rPr lang="es-ES" altLang="en-US" dirty="0" err="1"/>
              <a:t>occupational</a:t>
            </a:r>
            <a:r>
              <a:rPr lang="es-ES" altLang="en-US" dirty="0"/>
              <a:t> doses, </a:t>
            </a:r>
            <a:r>
              <a:rPr lang="es-ES" altLang="en-US" dirty="0" err="1"/>
              <a:t>investigation</a:t>
            </a:r>
            <a:r>
              <a:rPr lang="es-ES" altLang="en-US" dirty="0"/>
              <a:t> </a:t>
            </a:r>
            <a:r>
              <a:rPr lang="es-ES" altLang="en-US" dirty="0" err="1"/>
              <a:t>of</a:t>
            </a:r>
            <a:r>
              <a:rPr lang="es-ES" altLang="en-US" dirty="0"/>
              <a:t> </a:t>
            </a:r>
            <a:r>
              <a:rPr lang="es-ES" altLang="en-US" dirty="0" err="1"/>
              <a:t>abnormal</a:t>
            </a:r>
            <a:r>
              <a:rPr lang="es-ES" altLang="en-US" dirty="0"/>
              <a:t> </a:t>
            </a:r>
            <a:r>
              <a:rPr lang="es-ES" altLang="en-US" dirty="0" err="1"/>
              <a:t>exposure</a:t>
            </a:r>
            <a:r>
              <a:rPr lang="es-ES" altLang="en-US" dirty="0"/>
              <a:t>, </a:t>
            </a:r>
            <a:r>
              <a:rPr lang="es-ES" altLang="en-US" dirty="0" err="1"/>
              <a:t>reporting</a:t>
            </a:r>
            <a:r>
              <a:rPr lang="es-ES" altLang="en-US" dirty="0"/>
              <a:t> and </a:t>
            </a:r>
            <a:r>
              <a:rPr lang="es-ES" altLang="en-US" dirty="0" err="1"/>
              <a:t>recording</a:t>
            </a:r>
            <a:r>
              <a:rPr lang="es-ES" altLang="en-US" dirty="0"/>
              <a:t> </a:t>
            </a:r>
            <a:r>
              <a:rPr lang="es-ES" altLang="en-US" dirty="0" err="1"/>
              <a:t>results</a:t>
            </a:r>
            <a:r>
              <a:rPr lang="es-ES" altLang="en-US" dirty="0"/>
              <a:t>, and </a:t>
            </a:r>
            <a:r>
              <a:rPr lang="es-ES" altLang="en-US" dirty="0" err="1"/>
              <a:t>corrective</a:t>
            </a:r>
            <a:r>
              <a:rPr lang="es-ES" altLang="en-US" dirty="0"/>
              <a:t> </a:t>
            </a:r>
            <a:r>
              <a:rPr lang="es-ES" altLang="en-US" dirty="0" err="1"/>
              <a:t>actions</a:t>
            </a:r>
            <a:r>
              <a:rPr lang="es-ES" altLang="en-US" dirty="0"/>
              <a:t> </a:t>
            </a:r>
            <a:r>
              <a:rPr lang="es-ES" altLang="en-US" dirty="0" err="1"/>
              <a:t>if</a:t>
            </a:r>
            <a:r>
              <a:rPr lang="es-ES" altLang="en-US" dirty="0"/>
              <a:t> </a:t>
            </a:r>
            <a:r>
              <a:rPr lang="es-ES" altLang="en-US" dirty="0" err="1"/>
              <a:t>appropriate</a:t>
            </a:r>
            <a:r>
              <a:rPr lang="es-ES" altLang="en-US" dirty="0"/>
              <a:t>.</a:t>
            </a:r>
          </a:p>
          <a:p>
            <a:pPr eaLnBrk="1" hangingPunct="1"/>
            <a:r>
              <a:rPr lang="es-ES" altLang="en-US" dirty="0" err="1"/>
              <a:t>Protective</a:t>
            </a:r>
            <a:r>
              <a:rPr lang="es-ES" altLang="en-US" dirty="0"/>
              <a:t> </a:t>
            </a:r>
            <a:r>
              <a:rPr lang="es-ES" altLang="en-US" dirty="0" err="1"/>
              <a:t>aprons</a:t>
            </a:r>
            <a:r>
              <a:rPr lang="es-ES" altLang="en-US" dirty="0"/>
              <a:t> </a:t>
            </a:r>
            <a:r>
              <a:rPr lang="es-ES" altLang="en-US" dirty="0" err="1"/>
              <a:t>should</a:t>
            </a:r>
            <a:r>
              <a:rPr lang="es-ES" altLang="en-US" dirty="0"/>
              <a:t> be </a:t>
            </a:r>
            <a:r>
              <a:rPr lang="es-ES" altLang="en-US" dirty="0" err="1"/>
              <a:t>inspected</a:t>
            </a:r>
            <a:r>
              <a:rPr lang="es-ES" altLang="en-US" dirty="0"/>
              <a:t> </a:t>
            </a:r>
            <a:r>
              <a:rPr lang="es-ES" altLang="en-US" dirty="0" err="1"/>
              <a:t>visually</a:t>
            </a:r>
            <a:r>
              <a:rPr lang="es-ES" altLang="en-US" dirty="0"/>
              <a:t> prior </a:t>
            </a:r>
            <a:r>
              <a:rPr lang="es-ES" altLang="en-US" dirty="0" err="1"/>
              <a:t>to</a:t>
            </a:r>
            <a:r>
              <a:rPr lang="es-ES" altLang="en-US" dirty="0"/>
              <a:t> </a:t>
            </a:r>
            <a:r>
              <a:rPr lang="es-ES" altLang="en-US" dirty="0" err="1"/>
              <a:t>each</a:t>
            </a:r>
            <a:r>
              <a:rPr lang="es-ES" altLang="en-US" dirty="0"/>
              <a:t> use </a:t>
            </a:r>
            <a:r>
              <a:rPr lang="es-ES" altLang="en-US" dirty="0" err="1"/>
              <a:t>for</a:t>
            </a:r>
            <a:r>
              <a:rPr lang="es-ES" altLang="en-US" dirty="0"/>
              <a:t> </a:t>
            </a:r>
            <a:r>
              <a:rPr lang="es-ES" altLang="en-US" dirty="0" err="1"/>
              <a:t>damage</a:t>
            </a:r>
            <a:r>
              <a:rPr lang="es-ES" altLang="en-US" dirty="0"/>
              <a:t> and </a:t>
            </a:r>
            <a:r>
              <a:rPr lang="es-ES" altLang="en-US" dirty="0" err="1"/>
              <a:t>defects</a:t>
            </a:r>
            <a:r>
              <a:rPr lang="es-ES" altLang="en-US" dirty="0"/>
              <a:t>, </a:t>
            </a:r>
            <a:r>
              <a:rPr lang="es-ES" altLang="en-US" dirty="0" err="1"/>
              <a:t>kinks</a:t>
            </a:r>
            <a:r>
              <a:rPr lang="es-ES" altLang="en-US" dirty="0"/>
              <a:t>, and </a:t>
            </a:r>
            <a:r>
              <a:rPr lang="es-ES" altLang="en-US" dirty="0" err="1"/>
              <a:t>irregularities</a:t>
            </a:r>
            <a:r>
              <a:rPr lang="es-ES" altLang="en-US" dirty="0"/>
              <a:t>. </a:t>
            </a:r>
            <a:r>
              <a:rPr lang="es-ES" altLang="en-US" dirty="0" err="1"/>
              <a:t>They</a:t>
            </a:r>
            <a:r>
              <a:rPr lang="es-ES" altLang="en-US" dirty="0"/>
              <a:t> </a:t>
            </a:r>
            <a:r>
              <a:rPr lang="es-ES" altLang="en-US" dirty="0" err="1"/>
              <a:t>should</a:t>
            </a:r>
            <a:r>
              <a:rPr lang="es-ES" altLang="en-US" dirty="0"/>
              <a:t> </a:t>
            </a:r>
            <a:r>
              <a:rPr lang="es-ES" altLang="en-US" dirty="0" err="1"/>
              <a:t>also</a:t>
            </a:r>
            <a:r>
              <a:rPr lang="es-ES" altLang="en-US" dirty="0"/>
              <a:t> be </a:t>
            </a:r>
            <a:r>
              <a:rPr lang="es-ES" altLang="en-US" dirty="0" err="1"/>
              <a:t>inspected</a:t>
            </a:r>
            <a:r>
              <a:rPr lang="es-ES" altLang="en-US" dirty="0"/>
              <a:t> </a:t>
            </a:r>
            <a:r>
              <a:rPr lang="es-ES" altLang="en-US" dirty="0" err="1"/>
              <a:t>with</a:t>
            </a:r>
            <a:r>
              <a:rPr lang="es-ES" altLang="en-US" dirty="0"/>
              <a:t> </a:t>
            </a:r>
            <a:r>
              <a:rPr lang="es-ES" altLang="en-US" dirty="0">
                <a:solidFill>
                  <a:srgbClr val="FF0000"/>
                </a:solidFill>
              </a:rPr>
              <a:t>x-</a:t>
            </a:r>
            <a:r>
              <a:rPr lang="es-ES" altLang="en-US" dirty="0"/>
              <a:t> </a:t>
            </a:r>
            <a:r>
              <a:rPr lang="es-ES" altLang="en-US" dirty="0" err="1"/>
              <a:t>rays</a:t>
            </a:r>
            <a:r>
              <a:rPr lang="es-ES" altLang="en-US" dirty="0"/>
              <a:t> </a:t>
            </a:r>
            <a:r>
              <a:rPr lang="es-ES" altLang="en-US" dirty="0" err="1"/>
              <a:t>for</a:t>
            </a:r>
            <a:r>
              <a:rPr lang="es-ES" altLang="en-US" dirty="0"/>
              <a:t> </a:t>
            </a:r>
            <a:r>
              <a:rPr lang="es-ES" altLang="en-US" dirty="0" err="1"/>
              <a:t>any</a:t>
            </a:r>
            <a:r>
              <a:rPr lang="es-ES" altLang="en-US" dirty="0"/>
              <a:t> </a:t>
            </a:r>
            <a:r>
              <a:rPr lang="es-ES" altLang="en-US" dirty="0" err="1"/>
              <a:t>defects</a:t>
            </a:r>
            <a:r>
              <a:rPr lang="es-ES" altLang="en-US" dirty="0"/>
              <a:t> in </a:t>
            </a:r>
            <a:r>
              <a:rPr lang="es-ES" altLang="en-US" dirty="0" err="1"/>
              <a:t>the</a:t>
            </a:r>
            <a:r>
              <a:rPr lang="es-ES" altLang="en-US" dirty="0"/>
              <a:t> </a:t>
            </a:r>
            <a:r>
              <a:rPr lang="es-ES" altLang="en-US" dirty="0" err="1"/>
              <a:t>protective</a:t>
            </a:r>
            <a:r>
              <a:rPr lang="es-ES" altLang="en-US" dirty="0"/>
              <a:t> material </a:t>
            </a:r>
            <a:r>
              <a:rPr lang="es-ES" altLang="en-US" dirty="0" err="1"/>
              <a:t>upon</a:t>
            </a:r>
            <a:r>
              <a:rPr lang="es-ES" altLang="en-US" dirty="0"/>
              <a:t> </a:t>
            </a:r>
            <a:r>
              <a:rPr lang="es-ES" altLang="en-US" dirty="0" err="1"/>
              <a:t>receipt</a:t>
            </a:r>
            <a:r>
              <a:rPr lang="es-ES" altLang="en-US" dirty="0"/>
              <a:t>, and </a:t>
            </a:r>
            <a:r>
              <a:rPr lang="es-ES" altLang="en-US" dirty="0" err="1"/>
              <a:t>annually</a:t>
            </a:r>
            <a:r>
              <a:rPr lang="es-ES" altLang="en-US" dirty="0"/>
              <a:t> </a:t>
            </a:r>
            <a:r>
              <a:rPr lang="es-ES" altLang="en-US" dirty="0" err="1"/>
              <a:t>thereafter</a:t>
            </a:r>
            <a:r>
              <a:rPr lang="es-ES" altLang="en-US" dirty="0"/>
              <a:t> </a:t>
            </a:r>
            <a:r>
              <a:rPr lang="es-ES" altLang="en-US" dirty="0" err="1"/>
              <a:t>for</a:t>
            </a:r>
            <a:r>
              <a:rPr lang="es-ES" altLang="en-US" dirty="0"/>
              <a:t> </a:t>
            </a:r>
            <a:r>
              <a:rPr lang="es-ES" altLang="en-US" dirty="0" err="1"/>
              <a:t>any</a:t>
            </a:r>
            <a:r>
              <a:rPr lang="es-ES" altLang="en-US" dirty="0"/>
              <a:t> </a:t>
            </a:r>
            <a:r>
              <a:rPr lang="es-ES" altLang="en-US" dirty="0" err="1"/>
              <a:t>deterioration</a:t>
            </a:r>
            <a:r>
              <a:rPr lang="es-ES" altLang="en-US" dirty="0"/>
              <a:t>. </a:t>
            </a:r>
          </a:p>
          <a:p>
            <a:pPr eaLnBrk="1" hangingPunct="1"/>
            <a:r>
              <a:rPr lang="es-ES" altLang="en-US" dirty="0" err="1"/>
              <a:t>Written</a:t>
            </a:r>
            <a:r>
              <a:rPr lang="es-ES" altLang="en-US" dirty="0"/>
              <a:t> </a:t>
            </a:r>
            <a:r>
              <a:rPr lang="es-ES" altLang="en-US" dirty="0" err="1"/>
              <a:t>procedures</a:t>
            </a:r>
            <a:r>
              <a:rPr lang="es-ES" altLang="en-US" dirty="0"/>
              <a:t> </a:t>
            </a:r>
            <a:r>
              <a:rPr lang="es-ES" altLang="en-US" dirty="0" err="1"/>
              <a:t>to</a:t>
            </a:r>
            <a:r>
              <a:rPr lang="es-ES" altLang="en-US" dirty="0"/>
              <a:t> </a:t>
            </a:r>
            <a:r>
              <a:rPr lang="es-ES" altLang="en-US" dirty="0" err="1"/>
              <a:t>clean</a:t>
            </a:r>
            <a:r>
              <a:rPr lang="es-ES" altLang="en-US" dirty="0"/>
              <a:t> </a:t>
            </a:r>
            <a:r>
              <a:rPr lang="es-ES" altLang="en-US" dirty="0" err="1"/>
              <a:t>protective</a:t>
            </a:r>
            <a:r>
              <a:rPr lang="es-ES" altLang="en-US" dirty="0"/>
              <a:t> </a:t>
            </a:r>
            <a:r>
              <a:rPr lang="es-ES" altLang="en-US" dirty="0" err="1"/>
              <a:t>equipment</a:t>
            </a:r>
            <a:r>
              <a:rPr lang="es-ES" altLang="en-US" dirty="0"/>
              <a:t> </a:t>
            </a:r>
            <a:r>
              <a:rPr lang="es-ES" altLang="en-US" dirty="0" err="1"/>
              <a:t>while</a:t>
            </a:r>
            <a:r>
              <a:rPr lang="es-ES" altLang="en-US" dirty="0"/>
              <a:t> </a:t>
            </a:r>
            <a:r>
              <a:rPr lang="es-ES" altLang="en-US" dirty="0" err="1"/>
              <a:t>avoiding</a:t>
            </a:r>
            <a:r>
              <a:rPr lang="es-ES" altLang="en-US" dirty="0"/>
              <a:t> </a:t>
            </a:r>
            <a:r>
              <a:rPr lang="es-ES" altLang="en-US" dirty="0" err="1"/>
              <a:t>damage</a:t>
            </a:r>
            <a:r>
              <a:rPr lang="es-ES" altLang="en-US" dirty="0"/>
              <a:t> </a:t>
            </a:r>
            <a:r>
              <a:rPr lang="es-ES" altLang="en-US" dirty="0" err="1"/>
              <a:t>to</a:t>
            </a:r>
            <a:r>
              <a:rPr lang="es-ES" altLang="en-US" dirty="0"/>
              <a:t> </a:t>
            </a:r>
            <a:r>
              <a:rPr lang="es-ES" altLang="en-US" dirty="0" err="1"/>
              <a:t>the</a:t>
            </a:r>
            <a:r>
              <a:rPr lang="es-ES" altLang="en-US" dirty="0"/>
              <a:t> </a:t>
            </a:r>
            <a:r>
              <a:rPr lang="es-ES" altLang="en-US" dirty="0" err="1"/>
              <a:t>item</a:t>
            </a:r>
            <a:r>
              <a:rPr lang="es-ES" altLang="en-US" dirty="0"/>
              <a:t> </a:t>
            </a:r>
            <a:r>
              <a:rPr lang="es-ES" altLang="en-US" dirty="0" err="1"/>
              <a:t>should</a:t>
            </a:r>
            <a:r>
              <a:rPr lang="es-ES" altLang="en-US" dirty="0"/>
              <a:t> be </a:t>
            </a:r>
            <a:r>
              <a:rPr lang="es-ES" altLang="en-US" dirty="0" err="1"/>
              <a:t>included</a:t>
            </a:r>
            <a:r>
              <a:rPr lang="es-ES" altLang="en-US" dirty="0"/>
              <a:t> in </a:t>
            </a:r>
            <a:r>
              <a:rPr lang="es-ES" altLang="en-US" dirty="0" err="1"/>
              <a:t>the</a:t>
            </a:r>
            <a:r>
              <a:rPr lang="es-ES" altLang="en-US" dirty="0"/>
              <a:t> </a:t>
            </a:r>
            <a:r>
              <a:rPr lang="es-ES" altLang="en-US" dirty="0" err="1"/>
              <a:t>quality</a:t>
            </a:r>
            <a:r>
              <a:rPr lang="es-ES" altLang="en-US" dirty="0"/>
              <a:t> </a:t>
            </a:r>
            <a:r>
              <a:rPr lang="es-ES" altLang="en-US" dirty="0" err="1"/>
              <a:t>assurance</a:t>
            </a:r>
            <a:r>
              <a:rPr lang="es-ES" altLang="en-US" dirty="0"/>
              <a:t> </a:t>
            </a:r>
            <a:r>
              <a:rPr lang="es-ES" altLang="en-US" dirty="0" err="1"/>
              <a:t>programme</a:t>
            </a:r>
            <a:endParaRPr lang="es-ES" altLang="en-US" dirty="0"/>
          </a:p>
          <a:p>
            <a:pPr eaLnBrk="1" hangingPunct="1"/>
            <a:endParaRPr lang="es-ES" altLang="en-US" dirty="0"/>
          </a:p>
          <a:p>
            <a:pPr eaLnBrk="1" hangingPunct="1"/>
            <a:endParaRPr lang="es-ES" altLang="en-US" dirty="0"/>
          </a:p>
        </p:txBody>
      </p:sp>
      <p:sp>
        <p:nvSpPr>
          <p:cNvPr id="44036" name="Slide Number Placeholder 2">
            <a:extLst>
              <a:ext uri="{FF2B5EF4-FFF2-40B4-BE49-F238E27FC236}">
                <a16:creationId xmlns:a16="http://schemas.microsoft.com/office/drawing/2014/main" xmlns="" id="{E8C196C3-8623-4F25-B3A4-0EC89782513B}"/>
              </a:ext>
            </a:extLst>
          </p:cNvPr>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rgbClr val="083763"/>
              </a:buClr>
              <a:buSzPct val="95000"/>
              <a:buFont typeface="Wingdings 2" panose="05020102010507070707" pitchFamily="18" charset="2"/>
              <a:buChar char=""/>
              <a:defRPr sz="26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buClr>
                <a:srgbClr val="083763"/>
              </a:buClr>
              <a:buSzPct val="85000"/>
              <a:buFont typeface="Wingdings 2" panose="05020102010507070707" pitchFamily="18" charset="2"/>
              <a:buChar char=""/>
              <a:defRPr sz="24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buClr>
                <a:srgbClr val="083763"/>
              </a:buClr>
              <a:buSzPct val="70000"/>
              <a:buFont typeface="Wingdings 2" panose="05020102010507070707" pitchFamily="18" charset="2"/>
              <a:buChar char=""/>
              <a:defRPr sz="21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lr>
                <a:srgbClr val="083763"/>
              </a:buClr>
              <a:buSzPct val="65000"/>
              <a:buFont typeface="Wingdings 2" panose="05020102010507070707" pitchFamily="18" charset="2"/>
              <a:buChar char=""/>
              <a:defRPr sz="20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lr>
                <a:srgbClr val="083763"/>
              </a:buClr>
              <a:buSzPct val="65000"/>
              <a:buFont typeface="Wingdings 2" panose="05020102010507070707" pitchFamily="18" charset="2"/>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rgbClr val="083763"/>
              </a:buClr>
              <a:buSzPct val="65000"/>
              <a:buFont typeface="Wingdings 2" panose="05020102010507070707" pitchFamily="18" charset="2"/>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rgbClr val="083763"/>
              </a:buClr>
              <a:buSzPct val="65000"/>
              <a:buFont typeface="Wingdings 2" panose="05020102010507070707" pitchFamily="18" charset="2"/>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rgbClr val="083763"/>
              </a:buClr>
              <a:buSzPct val="65000"/>
              <a:buFont typeface="Wingdings 2" panose="05020102010507070707" pitchFamily="18" charset="2"/>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rgbClr val="083763"/>
              </a:buClr>
              <a:buSzPct val="65000"/>
              <a:buFont typeface="Wingdings 2" panose="05020102010507070707" pitchFamily="18" charset="2"/>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ClrTx/>
              <a:buSzTx/>
              <a:buFontTx/>
              <a:buNone/>
            </a:pPr>
            <a:fld id="{47B72F6A-1EB9-44E5-8DC5-586E3AA6A6AE}" type="slidenum">
              <a:rPr lang="en-US" altLang="en-US" sz="1200">
                <a:solidFill>
                  <a:srgbClr val="045C75"/>
                </a:solidFill>
                <a:ea typeface="ＭＳ Ｐゴシック" panose="020B0600070205080204" pitchFamily="34" charset="-128"/>
              </a:rPr>
              <a:pPr eaLnBrk="1" hangingPunct="1">
                <a:spcBef>
                  <a:spcPct val="0"/>
                </a:spcBef>
                <a:buClrTx/>
                <a:buSzTx/>
                <a:buFontTx/>
                <a:buNone/>
              </a:pPr>
              <a:t>30</a:t>
            </a:fld>
            <a:endParaRPr lang="en-US" altLang="en-US" sz="1200">
              <a:solidFill>
                <a:srgbClr val="045C75"/>
              </a:solidFill>
              <a:ea typeface="ＭＳ Ｐゴシック" panose="020B0600070205080204" pitchFamily="34" charset="-128"/>
            </a:endParaRPr>
          </a:p>
        </p:txBody>
      </p:sp>
    </p:spTree>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87A3DBF-580E-4ABD-BCFC-DEE58B80F40E}"/>
              </a:ext>
            </a:extLst>
          </p:cNvPr>
          <p:cNvSpPr>
            <a:spLocks noGrp="1"/>
          </p:cNvSpPr>
          <p:nvPr>
            <p:ph type="title"/>
          </p:nvPr>
        </p:nvSpPr>
        <p:spPr/>
        <p:txBody>
          <a:bodyPr>
            <a:normAutofit fontScale="90000"/>
          </a:bodyPr>
          <a:lstStyle/>
          <a:p>
            <a:pPr eaLnBrk="1" hangingPunct="1">
              <a:defRPr/>
            </a:pPr>
            <a:r>
              <a:rPr lang="en-US" dirty="0"/>
              <a:t>Recommendations 14</a:t>
            </a:r>
            <a:br>
              <a:rPr lang="en-US" dirty="0"/>
            </a:br>
            <a:r>
              <a:rPr lang="en-US" sz="4000" dirty="0"/>
              <a:t>(pp 91-94 , ICRP 139)</a:t>
            </a:r>
            <a:endParaRPr lang="en-US" dirty="0"/>
          </a:p>
        </p:txBody>
      </p:sp>
      <p:sp>
        <p:nvSpPr>
          <p:cNvPr id="45059" name="Content Placeholder 2">
            <a:extLst>
              <a:ext uri="{FF2B5EF4-FFF2-40B4-BE49-F238E27FC236}">
                <a16:creationId xmlns:a16="http://schemas.microsoft.com/office/drawing/2014/main" xmlns="" id="{B0C1F910-D97C-47E3-9DED-FA7549AEC84F}"/>
              </a:ext>
            </a:extLst>
          </p:cNvPr>
          <p:cNvSpPr>
            <a:spLocks noGrp="1"/>
          </p:cNvSpPr>
          <p:nvPr>
            <p:ph idx="1"/>
          </p:nvPr>
        </p:nvSpPr>
        <p:spPr>
          <a:xfrm>
            <a:off x="457200" y="1600200"/>
            <a:ext cx="8458200" cy="4724400"/>
          </a:xfrm>
        </p:spPr>
        <p:txBody>
          <a:bodyPr/>
          <a:lstStyle/>
          <a:p>
            <a:pPr eaLnBrk="1" hangingPunct="1"/>
            <a:r>
              <a:rPr lang="es-ES" altLang="en-US"/>
              <a:t>Staﬀ involved in interventional procedures need initial and periodic education and training in applying the quality assurance programme, including strategies for exposure monitoring and dose assessment, and protection methods and garments.</a:t>
            </a:r>
          </a:p>
          <a:p>
            <a:pPr eaLnBrk="1" hangingPunct="1"/>
            <a:r>
              <a:rPr lang="es-ES" altLang="en-US"/>
              <a:t>Medical physicists and radiological protection specialists who provide support to interventional facilities should have the highest level of training in radiological protection, as they have additional responsibilities as trainers for interventionalists and other health professionals involved in interventions (ICRP, 2009).</a:t>
            </a:r>
          </a:p>
        </p:txBody>
      </p:sp>
      <p:sp>
        <p:nvSpPr>
          <p:cNvPr id="45060" name="Slide Number Placeholder 2">
            <a:extLst>
              <a:ext uri="{FF2B5EF4-FFF2-40B4-BE49-F238E27FC236}">
                <a16:creationId xmlns:a16="http://schemas.microsoft.com/office/drawing/2014/main" xmlns="" id="{95150A84-A408-4C33-B236-41BDE20918CD}"/>
              </a:ext>
            </a:extLst>
          </p:cNvPr>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rgbClr val="083763"/>
              </a:buClr>
              <a:buSzPct val="95000"/>
              <a:buFont typeface="Wingdings 2" panose="05020102010507070707" pitchFamily="18" charset="2"/>
              <a:buChar char=""/>
              <a:defRPr sz="26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buClr>
                <a:srgbClr val="083763"/>
              </a:buClr>
              <a:buSzPct val="85000"/>
              <a:buFont typeface="Wingdings 2" panose="05020102010507070707" pitchFamily="18" charset="2"/>
              <a:buChar char=""/>
              <a:defRPr sz="24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buClr>
                <a:srgbClr val="083763"/>
              </a:buClr>
              <a:buSzPct val="70000"/>
              <a:buFont typeface="Wingdings 2" panose="05020102010507070707" pitchFamily="18" charset="2"/>
              <a:buChar char=""/>
              <a:defRPr sz="21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lr>
                <a:srgbClr val="083763"/>
              </a:buClr>
              <a:buSzPct val="65000"/>
              <a:buFont typeface="Wingdings 2" panose="05020102010507070707" pitchFamily="18" charset="2"/>
              <a:buChar char=""/>
              <a:defRPr sz="20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lr>
                <a:srgbClr val="083763"/>
              </a:buClr>
              <a:buSzPct val="65000"/>
              <a:buFont typeface="Wingdings 2" panose="05020102010507070707" pitchFamily="18" charset="2"/>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rgbClr val="083763"/>
              </a:buClr>
              <a:buSzPct val="65000"/>
              <a:buFont typeface="Wingdings 2" panose="05020102010507070707" pitchFamily="18" charset="2"/>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rgbClr val="083763"/>
              </a:buClr>
              <a:buSzPct val="65000"/>
              <a:buFont typeface="Wingdings 2" panose="05020102010507070707" pitchFamily="18" charset="2"/>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rgbClr val="083763"/>
              </a:buClr>
              <a:buSzPct val="65000"/>
              <a:buFont typeface="Wingdings 2" panose="05020102010507070707" pitchFamily="18" charset="2"/>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rgbClr val="083763"/>
              </a:buClr>
              <a:buSzPct val="65000"/>
              <a:buFont typeface="Wingdings 2" panose="05020102010507070707" pitchFamily="18" charset="2"/>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ClrTx/>
              <a:buSzTx/>
              <a:buFontTx/>
              <a:buNone/>
            </a:pPr>
            <a:fld id="{4CB7BEB4-06FC-4AEA-B390-7686A4645BDB}" type="slidenum">
              <a:rPr lang="en-US" altLang="en-US" sz="1200">
                <a:solidFill>
                  <a:srgbClr val="045C75"/>
                </a:solidFill>
                <a:ea typeface="ＭＳ Ｐゴシック" panose="020B0600070205080204" pitchFamily="34" charset="-128"/>
              </a:rPr>
              <a:pPr eaLnBrk="1" hangingPunct="1">
                <a:spcBef>
                  <a:spcPct val="0"/>
                </a:spcBef>
                <a:buClrTx/>
                <a:buSzTx/>
                <a:buFontTx/>
                <a:buNone/>
              </a:pPr>
              <a:t>31</a:t>
            </a:fld>
            <a:endParaRPr lang="en-US" altLang="en-US" sz="1200">
              <a:solidFill>
                <a:srgbClr val="045C75"/>
              </a:solidFill>
              <a:ea typeface="ＭＳ Ｐゴシック" panose="020B0600070205080204" pitchFamily="34" charset="-128"/>
            </a:endParaRPr>
          </a:p>
        </p:txBody>
      </p:sp>
    </p:spTree>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E267D09-77D8-4EAE-BA66-0C7A3C099D02}"/>
              </a:ext>
            </a:extLst>
          </p:cNvPr>
          <p:cNvSpPr>
            <a:spLocks noGrp="1"/>
          </p:cNvSpPr>
          <p:nvPr>
            <p:ph type="title"/>
          </p:nvPr>
        </p:nvSpPr>
        <p:spPr/>
        <p:txBody>
          <a:bodyPr>
            <a:normAutofit fontScale="90000"/>
          </a:bodyPr>
          <a:lstStyle/>
          <a:p>
            <a:pPr eaLnBrk="1" hangingPunct="1">
              <a:defRPr/>
            </a:pPr>
            <a:r>
              <a:rPr lang="en-US" dirty="0"/>
              <a:t>Recommendations 15</a:t>
            </a:r>
            <a:br>
              <a:rPr lang="en-US" dirty="0"/>
            </a:br>
            <a:r>
              <a:rPr lang="en-US" sz="4000" dirty="0"/>
              <a:t>(pp 91-94 , ICRP 139)</a:t>
            </a:r>
            <a:endParaRPr lang="en-US" dirty="0"/>
          </a:p>
        </p:txBody>
      </p:sp>
      <p:sp>
        <p:nvSpPr>
          <p:cNvPr id="46083" name="Content Placeholder 2">
            <a:extLst>
              <a:ext uri="{FF2B5EF4-FFF2-40B4-BE49-F238E27FC236}">
                <a16:creationId xmlns:a16="http://schemas.microsoft.com/office/drawing/2014/main" xmlns="" id="{A686686D-FEB4-40F0-8CC3-7068F4DC526F}"/>
              </a:ext>
            </a:extLst>
          </p:cNvPr>
          <p:cNvSpPr>
            <a:spLocks noGrp="1"/>
          </p:cNvSpPr>
          <p:nvPr>
            <p:ph idx="1"/>
          </p:nvPr>
        </p:nvSpPr>
        <p:spPr>
          <a:xfrm>
            <a:off x="457200" y="1600200"/>
            <a:ext cx="8458200" cy="4724400"/>
          </a:xfrm>
        </p:spPr>
        <p:txBody>
          <a:bodyPr/>
          <a:lstStyle/>
          <a:p>
            <a:pPr eaLnBrk="1" hangingPunct="1"/>
            <a:r>
              <a:rPr lang="es-ES" altLang="en-US" dirty="0" err="1"/>
              <a:t>Dosimetry</a:t>
            </a:r>
            <a:r>
              <a:rPr lang="es-ES" altLang="en-US" dirty="0"/>
              <a:t> </a:t>
            </a:r>
            <a:r>
              <a:rPr lang="es-ES" altLang="en-US" dirty="0" err="1"/>
              <a:t>services</a:t>
            </a:r>
            <a:r>
              <a:rPr lang="es-ES" altLang="en-US" dirty="0"/>
              <a:t> </a:t>
            </a:r>
            <a:r>
              <a:rPr lang="es-ES" altLang="en-US" dirty="0" err="1"/>
              <a:t>staﬀ</a:t>
            </a:r>
            <a:r>
              <a:rPr lang="es-ES" altLang="en-US" dirty="0"/>
              <a:t> </a:t>
            </a:r>
            <a:r>
              <a:rPr lang="es-ES" altLang="en-US" dirty="0" err="1"/>
              <a:t>need</a:t>
            </a:r>
            <a:r>
              <a:rPr lang="es-ES" altLang="en-US" dirty="0"/>
              <a:t> </a:t>
            </a:r>
            <a:r>
              <a:rPr lang="es-ES" altLang="en-US" dirty="0" err="1"/>
              <a:t>background</a:t>
            </a:r>
            <a:r>
              <a:rPr lang="es-ES" altLang="en-US" dirty="0"/>
              <a:t> </a:t>
            </a:r>
            <a:r>
              <a:rPr lang="es-ES" altLang="en-US" dirty="0" err="1"/>
              <a:t>knowledge</a:t>
            </a:r>
            <a:r>
              <a:rPr lang="es-ES" altLang="en-US" dirty="0"/>
              <a:t> </a:t>
            </a:r>
            <a:r>
              <a:rPr lang="es-ES" altLang="en-US" dirty="0" err="1"/>
              <a:t>of</a:t>
            </a:r>
            <a:r>
              <a:rPr lang="es-ES" altLang="en-US" dirty="0"/>
              <a:t> </a:t>
            </a:r>
            <a:r>
              <a:rPr lang="es-ES" altLang="en-US" dirty="0" err="1"/>
              <a:t>clinical</a:t>
            </a:r>
            <a:r>
              <a:rPr lang="es-ES" altLang="en-US" dirty="0"/>
              <a:t> </a:t>
            </a:r>
            <a:r>
              <a:rPr lang="es-ES" altLang="en-US" dirty="0" err="1"/>
              <a:t>practice</a:t>
            </a:r>
            <a:r>
              <a:rPr lang="es-ES" altLang="en-US" dirty="0"/>
              <a:t> in </a:t>
            </a:r>
            <a:r>
              <a:rPr lang="es-ES" altLang="en-US" dirty="0" err="1"/>
              <a:t>order</a:t>
            </a:r>
            <a:r>
              <a:rPr lang="es-ES" altLang="en-US" dirty="0"/>
              <a:t> </a:t>
            </a:r>
            <a:r>
              <a:rPr lang="es-ES" altLang="en-US" dirty="0" err="1"/>
              <a:t>to</a:t>
            </a:r>
            <a:r>
              <a:rPr lang="es-ES" altLang="en-US" dirty="0"/>
              <a:t> </a:t>
            </a:r>
            <a:r>
              <a:rPr lang="es-ES" altLang="en-US" dirty="0" err="1"/>
              <a:t>calibrate</a:t>
            </a:r>
            <a:r>
              <a:rPr lang="es-ES" altLang="en-US" dirty="0"/>
              <a:t> </a:t>
            </a:r>
            <a:r>
              <a:rPr lang="es-ES" altLang="en-US" dirty="0" err="1"/>
              <a:t>dosimeters</a:t>
            </a:r>
            <a:r>
              <a:rPr lang="es-ES" altLang="en-US" dirty="0"/>
              <a:t> (</a:t>
            </a:r>
            <a:r>
              <a:rPr lang="es-ES" altLang="en-US" dirty="0" err="1"/>
              <a:t>e.g</a:t>
            </a:r>
            <a:r>
              <a:rPr lang="es-ES" altLang="en-US" dirty="0"/>
              <a:t>. </a:t>
            </a:r>
            <a:r>
              <a:rPr lang="es-ES" altLang="en-US" dirty="0" err="1"/>
              <a:t>radiation</a:t>
            </a:r>
            <a:r>
              <a:rPr lang="es-ES" altLang="en-US" dirty="0"/>
              <a:t> </a:t>
            </a:r>
            <a:r>
              <a:rPr lang="es-ES" altLang="en-US" dirty="0" err="1"/>
              <a:t>qualities</a:t>
            </a:r>
            <a:r>
              <a:rPr lang="es-ES" altLang="en-US" dirty="0"/>
              <a:t>, </a:t>
            </a:r>
            <a:r>
              <a:rPr lang="es-ES" altLang="en-US" dirty="0" err="1"/>
              <a:t>scatter</a:t>
            </a:r>
            <a:r>
              <a:rPr lang="es-ES" altLang="en-US" dirty="0"/>
              <a:t> </a:t>
            </a:r>
            <a:r>
              <a:rPr lang="es-ES" altLang="en-US" dirty="0" err="1"/>
              <a:t>radiation</a:t>
            </a:r>
            <a:r>
              <a:rPr lang="es-ES" altLang="en-US" dirty="0"/>
              <a:t> </a:t>
            </a:r>
            <a:r>
              <a:rPr lang="es-ES" altLang="en-US" dirty="0" err="1"/>
              <a:t>ﬁelds</a:t>
            </a:r>
            <a:r>
              <a:rPr lang="es-ES" altLang="en-US" dirty="0"/>
              <a:t>, </a:t>
            </a:r>
            <a:r>
              <a:rPr lang="es-ES" altLang="en-US" dirty="0" err="1"/>
              <a:t>pulsed</a:t>
            </a:r>
            <a:r>
              <a:rPr lang="es-ES" altLang="en-US" dirty="0"/>
              <a:t> </a:t>
            </a:r>
            <a:r>
              <a:rPr lang="es-ES" altLang="en-US" dirty="0" err="1"/>
              <a:t>radiation</a:t>
            </a:r>
            <a:r>
              <a:rPr lang="es-ES" altLang="en-US" dirty="0"/>
              <a:t>) and </a:t>
            </a:r>
            <a:r>
              <a:rPr lang="es-ES" altLang="en-US" dirty="0" err="1"/>
              <a:t>to</a:t>
            </a:r>
            <a:r>
              <a:rPr lang="es-ES" altLang="en-US" dirty="0"/>
              <a:t> </a:t>
            </a:r>
            <a:r>
              <a:rPr lang="es-ES" altLang="en-US" dirty="0" err="1"/>
              <a:t>collaborate</a:t>
            </a:r>
            <a:r>
              <a:rPr lang="es-ES" altLang="en-US" dirty="0"/>
              <a:t> </a:t>
            </a:r>
            <a:r>
              <a:rPr lang="es-ES" altLang="en-US" dirty="0" err="1"/>
              <a:t>with</a:t>
            </a:r>
            <a:r>
              <a:rPr lang="es-ES" altLang="en-US" dirty="0"/>
              <a:t> </a:t>
            </a:r>
            <a:r>
              <a:rPr lang="es-ES" altLang="en-US" dirty="0" err="1"/>
              <a:t>the</a:t>
            </a:r>
            <a:r>
              <a:rPr lang="es-ES" altLang="en-US" dirty="0"/>
              <a:t> </a:t>
            </a:r>
            <a:r>
              <a:rPr lang="es-ES" altLang="en-US" dirty="0" err="1"/>
              <a:t>user</a:t>
            </a:r>
            <a:r>
              <a:rPr lang="es-ES" altLang="en-US" dirty="0"/>
              <a:t> in </a:t>
            </a:r>
            <a:r>
              <a:rPr lang="es-ES" altLang="en-US" dirty="0" err="1"/>
              <a:t>investigating</a:t>
            </a:r>
            <a:r>
              <a:rPr lang="es-ES" altLang="en-US" dirty="0"/>
              <a:t> </a:t>
            </a:r>
            <a:r>
              <a:rPr lang="es-ES" altLang="en-US" dirty="0" err="1"/>
              <a:t>abnormal</a:t>
            </a:r>
            <a:r>
              <a:rPr lang="es-ES" altLang="en-US" dirty="0"/>
              <a:t> </a:t>
            </a:r>
            <a:r>
              <a:rPr lang="es-ES" altLang="en-US" dirty="0" err="1"/>
              <a:t>dose</a:t>
            </a:r>
            <a:r>
              <a:rPr lang="es-ES" altLang="en-US" dirty="0"/>
              <a:t> </a:t>
            </a:r>
            <a:r>
              <a:rPr lang="es-ES" altLang="en-US" dirty="0" err="1"/>
              <a:t>values</a:t>
            </a:r>
            <a:r>
              <a:rPr lang="es-ES" altLang="en-US" dirty="0"/>
              <a:t>.</a:t>
            </a:r>
          </a:p>
          <a:p>
            <a:pPr eaLnBrk="1" hangingPunct="1"/>
            <a:r>
              <a:rPr lang="es-ES" altLang="en-US" dirty="0"/>
              <a:t>Staff in </a:t>
            </a:r>
            <a:r>
              <a:rPr lang="es-ES" altLang="en-US" dirty="0" err="1"/>
              <a:t>charge</a:t>
            </a:r>
            <a:r>
              <a:rPr lang="es-ES" altLang="en-US" dirty="0"/>
              <a:t> </a:t>
            </a:r>
            <a:r>
              <a:rPr lang="es-ES" altLang="en-US" dirty="0" err="1"/>
              <a:t>of</a:t>
            </a:r>
            <a:r>
              <a:rPr lang="es-ES" altLang="en-US" dirty="0"/>
              <a:t> </a:t>
            </a:r>
            <a:r>
              <a:rPr lang="es-ES" altLang="en-US" dirty="0" err="1"/>
              <a:t>occupational</a:t>
            </a:r>
            <a:r>
              <a:rPr lang="es-ES" altLang="en-US" dirty="0"/>
              <a:t> </a:t>
            </a:r>
            <a:r>
              <a:rPr lang="es-ES" altLang="en-US" dirty="0" err="1"/>
              <a:t>protection</a:t>
            </a:r>
            <a:r>
              <a:rPr lang="es-ES" altLang="en-US" dirty="0"/>
              <a:t>, </a:t>
            </a:r>
            <a:r>
              <a:rPr lang="es-ES" altLang="en-US" dirty="0" err="1"/>
              <a:t>dosimetry</a:t>
            </a:r>
            <a:r>
              <a:rPr lang="es-ES" altLang="en-US" dirty="0"/>
              <a:t> </a:t>
            </a:r>
            <a:r>
              <a:rPr lang="es-ES" altLang="en-US" dirty="0" err="1"/>
              <a:t>services</a:t>
            </a:r>
            <a:r>
              <a:rPr lang="es-ES" altLang="en-US" dirty="0"/>
              <a:t> </a:t>
            </a:r>
            <a:r>
              <a:rPr lang="es-ES" altLang="en-US" dirty="0" err="1"/>
              <a:t>staﬀ</a:t>
            </a:r>
            <a:r>
              <a:rPr lang="es-ES" altLang="en-US" dirty="0"/>
              <a:t>, </a:t>
            </a:r>
            <a:r>
              <a:rPr lang="es-ES" altLang="en-US" dirty="0" err="1"/>
              <a:t>clinical</a:t>
            </a:r>
            <a:r>
              <a:rPr lang="es-ES" altLang="en-US" dirty="0"/>
              <a:t> </a:t>
            </a:r>
            <a:r>
              <a:rPr lang="es-ES" altLang="en-US" dirty="0" err="1"/>
              <a:t>applications</a:t>
            </a:r>
            <a:r>
              <a:rPr lang="es-ES" altLang="en-US" dirty="0"/>
              <a:t> </a:t>
            </a:r>
            <a:r>
              <a:rPr lang="es-ES" altLang="en-US" dirty="0" err="1"/>
              <a:t>specialists</a:t>
            </a:r>
            <a:r>
              <a:rPr lang="es-ES" altLang="en-US" dirty="0"/>
              <a:t> </a:t>
            </a:r>
            <a:r>
              <a:rPr lang="es-ES" altLang="en-US" dirty="0" err="1"/>
              <a:t>from</a:t>
            </a:r>
            <a:r>
              <a:rPr lang="es-ES" altLang="en-US" dirty="0"/>
              <a:t> </a:t>
            </a:r>
            <a:r>
              <a:rPr lang="es-ES" altLang="en-US" dirty="0" err="1"/>
              <a:t>suppliers</a:t>
            </a:r>
            <a:r>
              <a:rPr lang="es-ES" altLang="en-US" dirty="0"/>
              <a:t>, and </a:t>
            </a:r>
            <a:r>
              <a:rPr lang="es-ES" altLang="en-US" dirty="0" err="1"/>
              <a:t>regulators</a:t>
            </a:r>
            <a:r>
              <a:rPr lang="es-ES" altLang="en-US" dirty="0"/>
              <a:t> </a:t>
            </a:r>
            <a:r>
              <a:rPr lang="es-ES" altLang="en-US" dirty="0" err="1"/>
              <a:t>need</a:t>
            </a:r>
            <a:r>
              <a:rPr lang="es-ES" altLang="en-US" dirty="0"/>
              <a:t> </a:t>
            </a:r>
            <a:r>
              <a:rPr lang="es-ES" altLang="en-US" dirty="0" err="1"/>
              <a:t>not</a:t>
            </a:r>
            <a:r>
              <a:rPr lang="es-ES" altLang="en-US" dirty="0"/>
              <a:t> </a:t>
            </a:r>
            <a:r>
              <a:rPr lang="es-ES" altLang="en-US" dirty="0" err="1"/>
              <a:t>only</a:t>
            </a:r>
            <a:r>
              <a:rPr lang="es-ES" altLang="en-US" dirty="0"/>
              <a:t> </a:t>
            </a:r>
            <a:r>
              <a:rPr lang="es-ES" altLang="en-US" dirty="0" err="1"/>
              <a:t>knowledge</a:t>
            </a:r>
            <a:r>
              <a:rPr lang="es-ES" altLang="en-US" dirty="0"/>
              <a:t> </a:t>
            </a:r>
            <a:r>
              <a:rPr lang="es-ES" altLang="en-US" dirty="0" err="1"/>
              <a:t>of</a:t>
            </a:r>
            <a:r>
              <a:rPr lang="es-ES" altLang="en-US" dirty="0"/>
              <a:t> general </a:t>
            </a:r>
            <a:r>
              <a:rPr lang="es-ES" altLang="en-US" dirty="0" err="1"/>
              <a:t>radiological</a:t>
            </a:r>
            <a:r>
              <a:rPr lang="es-ES" altLang="en-US" dirty="0"/>
              <a:t> </a:t>
            </a:r>
            <a:r>
              <a:rPr lang="es-ES" altLang="en-US" dirty="0" err="1"/>
              <a:t>protection</a:t>
            </a:r>
            <a:r>
              <a:rPr lang="es-ES" altLang="en-US" dirty="0"/>
              <a:t>, </a:t>
            </a:r>
            <a:r>
              <a:rPr lang="es-ES" altLang="en-US" dirty="0" err="1"/>
              <a:t>but</a:t>
            </a:r>
            <a:r>
              <a:rPr lang="es-ES" altLang="en-US" dirty="0"/>
              <a:t> </a:t>
            </a:r>
            <a:r>
              <a:rPr lang="es-ES" altLang="en-US" dirty="0" err="1"/>
              <a:t>also</a:t>
            </a:r>
            <a:r>
              <a:rPr lang="es-ES" altLang="en-US" dirty="0"/>
              <a:t> </a:t>
            </a:r>
            <a:r>
              <a:rPr lang="es-ES" altLang="en-US" dirty="0" err="1"/>
              <a:t>knowledge</a:t>
            </a:r>
            <a:r>
              <a:rPr lang="es-ES" altLang="en-US" dirty="0"/>
              <a:t> </a:t>
            </a:r>
            <a:r>
              <a:rPr lang="es-ES" altLang="en-US" dirty="0" err="1"/>
              <a:t>of</a:t>
            </a:r>
            <a:r>
              <a:rPr lang="es-ES" altLang="en-US" dirty="0"/>
              <a:t> </a:t>
            </a:r>
            <a:r>
              <a:rPr lang="es-ES" altLang="en-US" dirty="0" err="1"/>
              <a:t>clinical</a:t>
            </a:r>
            <a:r>
              <a:rPr lang="es-ES" altLang="en-US" dirty="0"/>
              <a:t> </a:t>
            </a:r>
            <a:r>
              <a:rPr lang="es-ES" altLang="en-US" dirty="0" err="1"/>
              <a:t>practice</a:t>
            </a:r>
            <a:r>
              <a:rPr lang="es-ES" altLang="en-US" dirty="0"/>
              <a:t> in </a:t>
            </a:r>
            <a:r>
              <a:rPr lang="es-ES" altLang="en-US" dirty="0" err="1"/>
              <a:t>interventional</a:t>
            </a:r>
            <a:r>
              <a:rPr lang="es-ES" altLang="en-US" dirty="0"/>
              <a:t> </a:t>
            </a:r>
            <a:r>
              <a:rPr lang="es-ES" altLang="en-US" dirty="0" err="1"/>
              <a:t>procedures</a:t>
            </a:r>
            <a:r>
              <a:rPr lang="es-ES" altLang="en-US" dirty="0"/>
              <a:t> and </a:t>
            </a:r>
            <a:r>
              <a:rPr lang="es-ES" altLang="en-US" dirty="0" err="1"/>
              <a:t>the</a:t>
            </a:r>
            <a:r>
              <a:rPr lang="es-ES" altLang="en-US" dirty="0"/>
              <a:t> </a:t>
            </a:r>
            <a:r>
              <a:rPr lang="es-ES" altLang="en-US" dirty="0" err="1"/>
              <a:t>characteristics</a:t>
            </a:r>
            <a:r>
              <a:rPr lang="es-ES" altLang="en-US" dirty="0"/>
              <a:t> </a:t>
            </a:r>
            <a:r>
              <a:rPr lang="es-ES" altLang="en-US" dirty="0" err="1"/>
              <a:t>of</a:t>
            </a:r>
            <a:r>
              <a:rPr lang="es-ES" altLang="en-US" dirty="0"/>
              <a:t> x-</a:t>
            </a:r>
            <a:r>
              <a:rPr lang="es-ES" altLang="en-US" dirty="0" err="1"/>
              <a:t>ray</a:t>
            </a:r>
            <a:r>
              <a:rPr lang="es-ES" altLang="en-US" dirty="0"/>
              <a:t> </a:t>
            </a:r>
            <a:r>
              <a:rPr lang="es-ES" altLang="en-US" dirty="0" err="1"/>
              <a:t>equipment</a:t>
            </a:r>
            <a:r>
              <a:rPr lang="es-ES" altLang="en-US" dirty="0"/>
              <a:t> </a:t>
            </a:r>
            <a:r>
              <a:rPr lang="es-ES" altLang="en-US" dirty="0" err="1"/>
              <a:t>used</a:t>
            </a:r>
            <a:r>
              <a:rPr lang="es-ES" altLang="en-US" dirty="0"/>
              <a:t>. </a:t>
            </a:r>
          </a:p>
          <a:p>
            <a:pPr eaLnBrk="1" hangingPunct="1"/>
            <a:endParaRPr lang="es-ES" altLang="en-US" dirty="0"/>
          </a:p>
        </p:txBody>
      </p:sp>
      <p:sp>
        <p:nvSpPr>
          <p:cNvPr id="46084" name="Slide Number Placeholder 2">
            <a:extLst>
              <a:ext uri="{FF2B5EF4-FFF2-40B4-BE49-F238E27FC236}">
                <a16:creationId xmlns:a16="http://schemas.microsoft.com/office/drawing/2014/main" xmlns="" id="{3194FE05-519F-44A2-9452-E95145C9AD02}"/>
              </a:ext>
            </a:extLst>
          </p:cNvPr>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rgbClr val="083763"/>
              </a:buClr>
              <a:buSzPct val="95000"/>
              <a:buFont typeface="Wingdings 2" panose="05020102010507070707" pitchFamily="18" charset="2"/>
              <a:buChar char=""/>
              <a:defRPr sz="26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buClr>
                <a:srgbClr val="083763"/>
              </a:buClr>
              <a:buSzPct val="85000"/>
              <a:buFont typeface="Wingdings 2" panose="05020102010507070707" pitchFamily="18" charset="2"/>
              <a:buChar char=""/>
              <a:defRPr sz="24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buClr>
                <a:srgbClr val="083763"/>
              </a:buClr>
              <a:buSzPct val="70000"/>
              <a:buFont typeface="Wingdings 2" panose="05020102010507070707" pitchFamily="18" charset="2"/>
              <a:buChar char=""/>
              <a:defRPr sz="21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lr>
                <a:srgbClr val="083763"/>
              </a:buClr>
              <a:buSzPct val="65000"/>
              <a:buFont typeface="Wingdings 2" panose="05020102010507070707" pitchFamily="18" charset="2"/>
              <a:buChar char=""/>
              <a:defRPr sz="20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lr>
                <a:srgbClr val="083763"/>
              </a:buClr>
              <a:buSzPct val="65000"/>
              <a:buFont typeface="Wingdings 2" panose="05020102010507070707" pitchFamily="18" charset="2"/>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rgbClr val="083763"/>
              </a:buClr>
              <a:buSzPct val="65000"/>
              <a:buFont typeface="Wingdings 2" panose="05020102010507070707" pitchFamily="18" charset="2"/>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rgbClr val="083763"/>
              </a:buClr>
              <a:buSzPct val="65000"/>
              <a:buFont typeface="Wingdings 2" panose="05020102010507070707" pitchFamily="18" charset="2"/>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rgbClr val="083763"/>
              </a:buClr>
              <a:buSzPct val="65000"/>
              <a:buFont typeface="Wingdings 2" panose="05020102010507070707" pitchFamily="18" charset="2"/>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rgbClr val="083763"/>
              </a:buClr>
              <a:buSzPct val="65000"/>
              <a:buFont typeface="Wingdings 2" panose="05020102010507070707" pitchFamily="18" charset="2"/>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ClrTx/>
              <a:buSzTx/>
              <a:buFontTx/>
              <a:buNone/>
            </a:pPr>
            <a:fld id="{BEB67206-9FDB-41D5-9A53-B9B7DF11E7E7}" type="slidenum">
              <a:rPr lang="en-US" altLang="en-US" sz="1200">
                <a:solidFill>
                  <a:srgbClr val="045C75"/>
                </a:solidFill>
                <a:ea typeface="ＭＳ Ｐゴシック" panose="020B0600070205080204" pitchFamily="34" charset="-128"/>
              </a:rPr>
              <a:pPr eaLnBrk="1" hangingPunct="1">
                <a:spcBef>
                  <a:spcPct val="0"/>
                </a:spcBef>
                <a:buClrTx/>
                <a:buSzTx/>
                <a:buFontTx/>
                <a:buNone/>
              </a:pPr>
              <a:t>32</a:t>
            </a:fld>
            <a:endParaRPr lang="en-US" altLang="en-US" sz="1200">
              <a:solidFill>
                <a:srgbClr val="045C75"/>
              </a:solidFill>
              <a:ea typeface="ＭＳ Ｐゴシック" panose="020B0600070205080204" pitchFamily="34" charset="-128"/>
            </a:endParaRPr>
          </a:p>
        </p:txBody>
      </p:sp>
    </p:spTree>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B10EFFA-4CE8-4CA0-98D1-2FB1F84CE260}"/>
              </a:ext>
            </a:extLst>
          </p:cNvPr>
          <p:cNvSpPr>
            <a:spLocks noGrp="1"/>
          </p:cNvSpPr>
          <p:nvPr>
            <p:ph type="title"/>
          </p:nvPr>
        </p:nvSpPr>
        <p:spPr/>
        <p:txBody>
          <a:bodyPr>
            <a:normAutofit fontScale="90000"/>
          </a:bodyPr>
          <a:lstStyle/>
          <a:p>
            <a:pPr eaLnBrk="1" hangingPunct="1">
              <a:defRPr/>
            </a:pPr>
            <a:r>
              <a:rPr lang="en-US" dirty="0"/>
              <a:t>Recommendations 16</a:t>
            </a:r>
            <a:br>
              <a:rPr lang="en-US" dirty="0"/>
            </a:br>
            <a:r>
              <a:rPr lang="en-US" sz="4000" dirty="0"/>
              <a:t>(pp 91-94 , ICRP 139)</a:t>
            </a:r>
            <a:endParaRPr lang="en-US" dirty="0"/>
          </a:p>
        </p:txBody>
      </p:sp>
      <p:sp>
        <p:nvSpPr>
          <p:cNvPr id="47107" name="Content Placeholder 2">
            <a:extLst>
              <a:ext uri="{FF2B5EF4-FFF2-40B4-BE49-F238E27FC236}">
                <a16:creationId xmlns:a16="http://schemas.microsoft.com/office/drawing/2014/main" xmlns="" id="{3219D1F3-ABCC-4245-B5A5-659FF2C9A363}"/>
              </a:ext>
            </a:extLst>
          </p:cNvPr>
          <p:cNvSpPr>
            <a:spLocks noGrp="1"/>
          </p:cNvSpPr>
          <p:nvPr>
            <p:ph idx="1"/>
          </p:nvPr>
        </p:nvSpPr>
        <p:spPr>
          <a:xfrm>
            <a:off x="457200" y="1600200"/>
            <a:ext cx="8458200" cy="4724400"/>
          </a:xfrm>
        </p:spPr>
        <p:txBody>
          <a:bodyPr/>
          <a:lstStyle/>
          <a:p>
            <a:pPr eaLnBrk="1" hangingPunct="1"/>
            <a:r>
              <a:rPr lang="es-ES" altLang="en-US" dirty="0"/>
              <a:t>Records </a:t>
            </a:r>
            <a:r>
              <a:rPr lang="es-ES" altLang="en-US" dirty="0" err="1"/>
              <a:t>on</a:t>
            </a:r>
            <a:r>
              <a:rPr lang="es-ES" altLang="en-US" dirty="0"/>
              <a:t> </a:t>
            </a:r>
            <a:r>
              <a:rPr lang="es-ES" altLang="en-US" dirty="0" err="1"/>
              <a:t>occupational</a:t>
            </a:r>
            <a:r>
              <a:rPr lang="es-ES" altLang="en-US" dirty="0"/>
              <a:t> </a:t>
            </a:r>
            <a:r>
              <a:rPr lang="es-ES" altLang="en-US" dirty="0" err="1"/>
              <a:t>exposure</a:t>
            </a:r>
            <a:r>
              <a:rPr lang="es-ES" altLang="en-US" dirty="0"/>
              <a:t> </a:t>
            </a:r>
            <a:r>
              <a:rPr lang="es-ES" altLang="en-US" dirty="0" err="1"/>
              <a:t>should</a:t>
            </a:r>
            <a:r>
              <a:rPr lang="es-ES" altLang="en-US" dirty="0"/>
              <a:t> </a:t>
            </a:r>
            <a:r>
              <a:rPr lang="es-ES" altLang="en-US" dirty="0" err="1"/>
              <a:t>include</a:t>
            </a:r>
            <a:r>
              <a:rPr lang="es-ES" altLang="en-US" dirty="0"/>
              <a:t> </a:t>
            </a:r>
            <a:r>
              <a:rPr lang="es-ES" altLang="en-US" dirty="0" err="1"/>
              <a:t>information</a:t>
            </a:r>
            <a:r>
              <a:rPr lang="es-ES" altLang="en-US" dirty="0"/>
              <a:t> </a:t>
            </a:r>
            <a:r>
              <a:rPr lang="es-ES" altLang="en-US" dirty="0" err="1"/>
              <a:t>on</a:t>
            </a:r>
            <a:r>
              <a:rPr lang="es-ES" altLang="en-US" dirty="0"/>
              <a:t> </a:t>
            </a:r>
            <a:r>
              <a:rPr lang="es-ES" altLang="en-US" dirty="0" err="1"/>
              <a:t>the</a:t>
            </a:r>
            <a:r>
              <a:rPr lang="es-ES" altLang="en-US" dirty="0"/>
              <a:t> </a:t>
            </a:r>
            <a:r>
              <a:rPr lang="es-ES" altLang="en-US" dirty="0" err="1"/>
              <a:t>nature</a:t>
            </a:r>
            <a:r>
              <a:rPr lang="es-ES" altLang="en-US" dirty="0"/>
              <a:t> of </a:t>
            </a:r>
            <a:r>
              <a:rPr lang="es-ES" altLang="en-US" dirty="0" err="1"/>
              <a:t>the</a:t>
            </a:r>
            <a:r>
              <a:rPr lang="es-ES" altLang="en-US" dirty="0"/>
              <a:t> </a:t>
            </a:r>
            <a:r>
              <a:rPr lang="es-ES" altLang="en-US" dirty="0" err="1"/>
              <a:t>work</a:t>
            </a:r>
            <a:r>
              <a:rPr lang="es-ES" altLang="en-US" dirty="0"/>
              <a:t>, </a:t>
            </a:r>
            <a:r>
              <a:rPr lang="es-ES" altLang="en-US" dirty="0" err="1"/>
              <a:t>exposure</a:t>
            </a:r>
            <a:r>
              <a:rPr lang="es-ES" altLang="en-US" dirty="0"/>
              <a:t> </a:t>
            </a:r>
            <a:r>
              <a:rPr lang="es-ES" altLang="en-US" dirty="0" err="1"/>
              <a:t>from</a:t>
            </a:r>
            <a:r>
              <a:rPr lang="es-ES" altLang="en-US" dirty="0"/>
              <a:t> </a:t>
            </a:r>
            <a:r>
              <a:rPr lang="es-ES" altLang="en-US" dirty="0" err="1"/>
              <a:t>work</a:t>
            </a:r>
            <a:r>
              <a:rPr lang="es-ES" altLang="en-US" dirty="0"/>
              <a:t> </a:t>
            </a:r>
            <a:r>
              <a:rPr lang="es-ES" altLang="en-US" dirty="0" err="1"/>
              <a:t>for</a:t>
            </a:r>
            <a:r>
              <a:rPr lang="es-ES" altLang="en-US" dirty="0"/>
              <a:t> </a:t>
            </a:r>
            <a:r>
              <a:rPr lang="es-ES" altLang="en-US" dirty="0" err="1"/>
              <a:t>other</a:t>
            </a:r>
            <a:r>
              <a:rPr lang="es-ES" altLang="en-US" dirty="0"/>
              <a:t> </a:t>
            </a:r>
            <a:r>
              <a:rPr lang="es-ES" altLang="en-US" dirty="0" err="1"/>
              <a:t>employers</a:t>
            </a:r>
            <a:r>
              <a:rPr lang="es-ES" altLang="en-US" dirty="0"/>
              <a:t>, </a:t>
            </a:r>
            <a:r>
              <a:rPr lang="es-ES" altLang="en-US" dirty="0" err="1"/>
              <a:t>outcomes</a:t>
            </a:r>
            <a:r>
              <a:rPr lang="es-ES" altLang="en-US" dirty="0"/>
              <a:t> of </a:t>
            </a:r>
            <a:r>
              <a:rPr lang="es-ES" altLang="en-US" dirty="0" err="1"/>
              <a:t>health</a:t>
            </a:r>
            <a:r>
              <a:rPr lang="es-ES" altLang="en-US" dirty="0"/>
              <a:t> </a:t>
            </a:r>
            <a:r>
              <a:rPr lang="es-ES" altLang="en-US" dirty="0" err="1"/>
              <a:t>surveillance</a:t>
            </a:r>
            <a:r>
              <a:rPr lang="es-ES" altLang="en-US" dirty="0"/>
              <a:t>, </a:t>
            </a:r>
            <a:r>
              <a:rPr lang="es-ES" altLang="en-US" dirty="0" err="1"/>
              <a:t>education</a:t>
            </a:r>
            <a:r>
              <a:rPr lang="es-ES" altLang="en-US" dirty="0"/>
              <a:t> and training </a:t>
            </a:r>
            <a:r>
              <a:rPr lang="es-ES" altLang="en-US" dirty="0" err="1"/>
              <a:t>on</a:t>
            </a:r>
            <a:r>
              <a:rPr lang="es-ES" altLang="en-US" dirty="0"/>
              <a:t> </a:t>
            </a:r>
            <a:r>
              <a:rPr lang="es-ES" altLang="en-US" dirty="0" err="1"/>
              <a:t>radiological</a:t>
            </a:r>
            <a:r>
              <a:rPr lang="es-ES" altLang="en-US" dirty="0"/>
              <a:t> </a:t>
            </a:r>
            <a:r>
              <a:rPr lang="es-ES" altLang="en-US" dirty="0" err="1"/>
              <a:t>protection</a:t>
            </a:r>
            <a:r>
              <a:rPr lang="es-ES" altLang="en-US" dirty="0"/>
              <a:t> (</a:t>
            </a:r>
            <a:r>
              <a:rPr lang="es-ES" altLang="en-US" dirty="0" err="1"/>
              <a:t>including</a:t>
            </a:r>
            <a:r>
              <a:rPr lang="es-ES" altLang="en-US" dirty="0"/>
              <a:t> </a:t>
            </a:r>
            <a:r>
              <a:rPr lang="es-ES" altLang="en-US" dirty="0" err="1"/>
              <a:t>refresher</a:t>
            </a:r>
            <a:r>
              <a:rPr lang="es-ES" altLang="en-US" dirty="0"/>
              <a:t> </a:t>
            </a:r>
            <a:r>
              <a:rPr lang="es-ES" altLang="en-US" dirty="0" err="1"/>
              <a:t>courses</a:t>
            </a:r>
            <a:r>
              <a:rPr lang="es-ES" altLang="en-US" dirty="0"/>
              <a:t>), and </a:t>
            </a:r>
            <a:r>
              <a:rPr lang="es-ES" altLang="en-US" dirty="0" err="1"/>
              <a:t>results</a:t>
            </a:r>
            <a:r>
              <a:rPr lang="es-ES" altLang="en-US" dirty="0"/>
              <a:t> of </a:t>
            </a:r>
            <a:r>
              <a:rPr lang="es-ES" altLang="en-US" dirty="0" err="1"/>
              <a:t>exposure</a:t>
            </a:r>
            <a:r>
              <a:rPr lang="es-ES" altLang="en-US" dirty="0"/>
              <a:t> </a:t>
            </a:r>
            <a:r>
              <a:rPr lang="es-ES" altLang="en-US" dirty="0" err="1"/>
              <a:t>monitoring</a:t>
            </a:r>
            <a:r>
              <a:rPr lang="es-ES" altLang="en-US" dirty="0"/>
              <a:t> and </a:t>
            </a:r>
            <a:r>
              <a:rPr lang="es-ES" altLang="en-US" dirty="0" err="1"/>
              <a:t>dose</a:t>
            </a:r>
            <a:r>
              <a:rPr lang="es-ES" altLang="en-US" dirty="0"/>
              <a:t> </a:t>
            </a:r>
            <a:r>
              <a:rPr lang="es-ES" altLang="en-US" dirty="0" err="1"/>
              <a:t>assessments</a:t>
            </a:r>
            <a:r>
              <a:rPr lang="es-ES" altLang="en-US" dirty="0"/>
              <a:t>, </a:t>
            </a:r>
            <a:r>
              <a:rPr lang="es-ES" altLang="en-US" dirty="0" err="1"/>
              <a:t>including</a:t>
            </a:r>
            <a:r>
              <a:rPr lang="es-ES" altLang="en-US" dirty="0"/>
              <a:t> </a:t>
            </a:r>
            <a:r>
              <a:rPr lang="es-ES" altLang="en-US" dirty="0" err="1"/>
              <a:t>results</a:t>
            </a:r>
            <a:r>
              <a:rPr lang="es-ES" altLang="en-US" dirty="0"/>
              <a:t> of </a:t>
            </a:r>
            <a:r>
              <a:rPr lang="es-ES" altLang="en-US" dirty="0" err="1"/>
              <a:t>investigation</a:t>
            </a:r>
            <a:r>
              <a:rPr lang="es-ES" altLang="en-US" dirty="0"/>
              <a:t> of </a:t>
            </a:r>
            <a:r>
              <a:rPr lang="es-ES" altLang="en-US" dirty="0" err="1"/>
              <a:t>abnormal</a:t>
            </a:r>
            <a:r>
              <a:rPr lang="es-ES" altLang="en-US" dirty="0"/>
              <a:t> </a:t>
            </a:r>
            <a:r>
              <a:rPr lang="es-ES" altLang="en-US" dirty="0" err="1"/>
              <a:t>exposure</a:t>
            </a:r>
            <a:r>
              <a:rPr lang="es-ES" altLang="en-US" dirty="0"/>
              <a:t> </a:t>
            </a:r>
            <a:r>
              <a:rPr lang="es-ES" altLang="en-US" dirty="0" err="1"/>
              <a:t>values</a:t>
            </a:r>
            <a:r>
              <a:rPr lang="es-ES" altLang="en-US" dirty="0"/>
              <a:t>. </a:t>
            </a:r>
            <a:r>
              <a:rPr lang="es-ES" altLang="en-US" dirty="0" err="1"/>
              <a:t>Employers</a:t>
            </a:r>
            <a:r>
              <a:rPr lang="es-ES" altLang="en-US" dirty="0"/>
              <a:t> </a:t>
            </a:r>
            <a:r>
              <a:rPr lang="es-ES" altLang="en-US" dirty="0" err="1"/>
              <a:t>must</a:t>
            </a:r>
            <a:r>
              <a:rPr lang="es-ES" altLang="en-US" dirty="0"/>
              <a:t> </a:t>
            </a:r>
            <a:r>
              <a:rPr lang="es-ES" altLang="en-US" dirty="0" err="1"/>
              <a:t>provide</a:t>
            </a:r>
            <a:r>
              <a:rPr lang="es-ES" altLang="en-US" dirty="0"/>
              <a:t> </a:t>
            </a:r>
            <a:r>
              <a:rPr lang="es-ES" altLang="en-US" dirty="0" err="1"/>
              <a:t>staﬀ</a:t>
            </a:r>
            <a:r>
              <a:rPr lang="es-ES" altLang="en-US" dirty="0"/>
              <a:t> </a:t>
            </a:r>
            <a:r>
              <a:rPr lang="es-ES" altLang="en-US" dirty="0" err="1"/>
              <a:t>with</a:t>
            </a:r>
            <a:r>
              <a:rPr lang="es-ES" altLang="en-US" dirty="0"/>
              <a:t> </a:t>
            </a:r>
            <a:r>
              <a:rPr lang="es-ES" altLang="en-US" dirty="0" err="1"/>
              <a:t>access</a:t>
            </a:r>
            <a:r>
              <a:rPr lang="es-ES" altLang="en-US" dirty="0"/>
              <a:t> to records of </a:t>
            </a:r>
            <a:r>
              <a:rPr lang="es-ES" altLang="en-US" dirty="0" err="1"/>
              <a:t>their</a:t>
            </a:r>
            <a:r>
              <a:rPr lang="es-ES" altLang="en-US" dirty="0"/>
              <a:t> </a:t>
            </a:r>
            <a:r>
              <a:rPr lang="es-ES" altLang="en-US" dirty="0" err="1"/>
              <a:t>own</a:t>
            </a:r>
            <a:r>
              <a:rPr lang="es-ES" altLang="en-US" dirty="0"/>
              <a:t> </a:t>
            </a:r>
            <a:r>
              <a:rPr lang="es-ES" altLang="en-US" dirty="0" err="1"/>
              <a:t>occupational</a:t>
            </a:r>
            <a:r>
              <a:rPr lang="es-ES" altLang="en-US" dirty="0"/>
              <a:t> </a:t>
            </a:r>
            <a:r>
              <a:rPr lang="es-ES" altLang="en-US" dirty="0" err="1"/>
              <a:t>exposure</a:t>
            </a:r>
            <a:r>
              <a:rPr lang="es-ES" altLang="en-US" dirty="0"/>
              <a:t>.</a:t>
            </a:r>
          </a:p>
          <a:p>
            <a:pPr eaLnBrk="1" hangingPunct="1"/>
            <a:endParaRPr lang="es-ES" altLang="en-US" dirty="0"/>
          </a:p>
        </p:txBody>
      </p:sp>
      <p:sp>
        <p:nvSpPr>
          <p:cNvPr id="47108" name="Slide Number Placeholder 2">
            <a:extLst>
              <a:ext uri="{FF2B5EF4-FFF2-40B4-BE49-F238E27FC236}">
                <a16:creationId xmlns:a16="http://schemas.microsoft.com/office/drawing/2014/main" xmlns="" id="{0AC8F81E-8EFA-4A86-9678-D178B17E8BB1}"/>
              </a:ext>
            </a:extLst>
          </p:cNvPr>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rgbClr val="083763"/>
              </a:buClr>
              <a:buSzPct val="95000"/>
              <a:buFont typeface="Wingdings 2" panose="05020102010507070707" pitchFamily="18" charset="2"/>
              <a:buChar char=""/>
              <a:defRPr sz="26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buClr>
                <a:srgbClr val="083763"/>
              </a:buClr>
              <a:buSzPct val="85000"/>
              <a:buFont typeface="Wingdings 2" panose="05020102010507070707" pitchFamily="18" charset="2"/>
              <a:buChar char=""/>
              <a:defRPr sz="24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buClr>
                <a:srgbClr val="083763"/>
              </a:buClr>
              <a:buSzPct val="70000"/>
              <a:buFont typeface="Wingdings 2" panose="05020102010507070707" pitchFamily="18" charset="2"/>
              <a:buChar char=""/>
              <a:defRPr sz="21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lr>
                <a:srgbClr val="083763"/>
              </a:buClr>
              <a:buSzPct val="65000"/>
              <a:buFont typeface="Wingdings 2" panose="05020102010507070707" pitchFamily="18" charset="2"/>
              <a:buChar char=""/>
              <a:defRPr sz="20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lr>
                <a:srgbClr val="083763"/>
              </a:buClr>
              <a:buSzPct val="65000"/>
              <a:buFont typeface="Wingdings 2" panose="05020102010507070707" pitchFamily="18" charset="2"/>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rgbClr val="083763"/>
              </a:buClr>
              <a:buSzPct val="65000"/>
              <a:buFont typeface="Wingdings 2" panose="05020102010507070707" pitchFamily="18" charset="2"/>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rgbClr val="083763"/>
              </a:buClr>
              <a:buSzPct val="65000"/>
              <a:buFont typeface="Wingdings 2" panose="05020102010507070707" pitchFamily="18" charset="2"/>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rgbClr val="083763"/>
              </a:buClr>
              <a:buSzPct val="65000"/>
              <a:buFont typeface="Wingdings 2" panose="05020102010507070707" pitchFamily="18" charset="2"/>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rgbClr val="083763"/>
              </a:buClr>
              <a:buSzPct val="65000"/>
              <a:buFont typeface="Wingdings 2" panose="05020102010507070707" pitchFamily="18" charset="2"/>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ClrTx/>
              <a:buSzTx/>
              <a:buFontTx/>
              <a:buNone/>
            </a:pPr>
            <a:fld id="{8DB2B17B-97F8-4F42-BC59-2B825F429D3A}" type="slidenum">
              <a:rPr lang="en-US" altLang="en-US" sz="1200">
                <a:solidFill>
                  <a:srgbClr val="045C75"/>
                </a:solidFill>
                <a:ea typeface="ＭＳ Ｐゴシック" panose="020B0600070205080204" pitchFamily="34" charset="-128"/>
              </a:rPr>
              <a:pPr eaLnBrk="1" hangingPunct="1">
                <a:spcBef>
                  <a:spcPct val="0"/>
                </a:spcBef>
                <a:buClrTx/>
                <a:buSzTx/>
                <a:buFontTx/>
                <a:buNone/>
              </a:pPr>
              <a:t>33</a:t>
            </a:fld>
            <a:endParaRPr lang="en-US" altLang="en-US" sz="1200">
              <a:solidFill>
                <a:srgbClr val="045C75"/>
              </a:solidFill>
              <a:ea typeface="ＭＳ Ｐゴシック" panose="020B0600070205080204" pitchFamily="34" charset="-128"/>
            </a:endParaRPr>
          </a:p>
        </p:txBody>
      </p:sp>
    </p:spTree>
  </p:cSld>
  <p:clrMapOvr>
    <a:masterClrMapping/>
  </p:clrMapOv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619D263-62B0-49D5-A936-E35557CA42E3}"/>
              </a:ext>
            </a:extLst>
          </p:cNvPr>
          <p:cNvSpPr>
            <a:spLocks noGrp="1"/>
          </p:cNvSpPr>
          <p:nvPr>
            <p:ph type="title"/>
          </p:nvPr>
        </p:nvSpPr>
        <p:spPr/>
        <p:txBody>
          <a:bodyPr/>
          <a:lstStyle/>
          <a:p>
            <a:pPr eaLnBrk="1" hangingPunct="1">
              <a:defRPr/>
            </a:pPr>
            <a:r>
              <a:t>Publication to be cited as</a:t>
            </a:r>
            <a:r>
              <a:rPr/>
              <a:t/>
            </a:r>
            <a:br>
              <a:rPr/>
            </a:br>
            <a:endParaRPr/>
          </a:p>
        </p:txBody>
      </p:sp>
      <p:sp>
        <p:nvSpPr>
          <p:cNvPr id="48131" name="Text Placeholder 2">
            <a:extLst>
              <a:ext uri="{FF2B5EF4-FFF2-40B4-BE49-F238E27FC236}">
                <a16:creationId xmlns:a16="http://schemas.microsoft.com/office/drawing/2014/main" xmlns="" id="{0E4D6422-A446-4416-993A-529785329FD1}"/>
              </a:ext>
            </a:extLst>
          </p:cNvPr>
          <p:cNvSpPr>
            <a:spLocks noGrp="1"/>
          </p:cNvSpPr>
          <p:nvPr>
            <p:ph type="body" idx="1"/>
          </p:nvPr>
        </p:nvSpPr>
        <p:spPr>
          <a:xfrm>
            <a:off x="304800" y="2743200"/>
            <a:ext cx="8382000" cy="1509713"/>
          </a:xfrm>
        </p:spPr>
        <p:txBody>
          <a:bodyPr/>
          <a:lstStyle/>
          <a:p>
            <a:pPr eaLnBrk="1" hangingPunct="1"/>
            <a:r>
              <a:rPr lang="en-US" altLang="en-US" dirty="0">
                <a:ea typeface="ＭＳ Ｐゴシック" panose="020B0600070205080204" pitchFamily="34" charset="-128"/>
              </a:rPr>
              <a:t>ICRP, 2018. Occupational </a:t>
            </a:r>
            <a:r>
              <a:rPr lang="en-GB" altLang="en-US" dirty="0">
                <a:ea typeface="ＭＳ Ｐゴシック" panose="020B0600070205080204" pitchFamily="34" charset="-128"/>
              </a:rPr>
              <a:t>Radiological Protection in Interventional Procedures</a:t>
            </a:r>
            <a:r>
              <a:rPr lang="en-US" altLang="en-US" dirty="0">
                <a:ea typeface="ＭＳ Ｐゴシック" panose="020B0600070205080204" pitchFamily="34" charset="-128"/>
              </a:rPr>
              <a:t>. ICRP Publication 139. Ann</a:t>
            </a:r>
            <a:r>
              <a:rPr lang="en-US" altLang="en-US" dirty="0" smtClean="0">
                <a:ea typeface="ＭＳ Ｐゴシック" panose="020B0600070205080204" pitchFamily="34" charset="-128"/>
              </a:rPr>
              <a:t>. 47(2) ICRP, pp (1-112).</a:t>
            </a:r>
            <a:endParaRPr lang="en-US" altLang="en-US" dirty="0">
              <a:ea typeface="ＭＳ Ｐゴシック" panose="020B0600070205080204" pitchFamily="34" charset="-128"/>
            </a:endParaRPr>
          </a:p>
        </p:txBody>
      </p:sp>
      <p:sp>
        <p:nvSpPr>
          <p:cNvPr id="48132" name="Slide Number Placeholder 3">
            <a:extLst>
              <a:ext uri="{FF2B5EF4-FFF2-40B4-BE49-F238E27FC236}">
                <a16:creationId xmlns:a16="http://schemas.microsoft.com/office/drawing/2014/main" xmlns="" id="{60056816-C766-4316-87EE-C9E952AEDCA2}"/>
              </a:ext>
            </a:extLst>
          </p:cNvPr>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rgbClr val="083763"/>
              </a:buClr>
              <a:buSzPct val="95000"/>
              <a:buFont typeface="Wingdings 2" panose="05020102010507070707" pitchFamily="18" charset="2"/>
              <a:buChar char=""/>
              <a:defRPr sz="26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buClr>
                <a:srgbClr val="083763"/>
              </a:buClr>
              <a:buSzPct val="85000"/>
              <a:buFont typeface="Wingdings 2" panose="05020102010507070707" pitchFamily="18" charset="2"/>
              <a:buChar char=""/>
              <a:defRPr sz="24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buClr>
                <a:srgbClr val="083763"/>
              </a:buClr>
              <a:buSzPct val="70000"/>
              <a:buFont typeface="Wingdings 2" panose="05020102010507070707" pitchFamily="18" charset="2"/>
              <a:buChar char=""/>
              <a:defRPr sz="21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lr>
                <a:srgbClr val="083763"/>
              </a:buClr>
              <a:buSzPct val="65000"/>
              <a:buFont typeface="Wingdings 2" panose="05020102010507070707" pitchFamily="18" charset="2"/>
              <a:buChar char=""/>
              <a:defRPr sz="20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lr>
                <a:srgbClr val="083763"/>
              </a:buClr>
              <a:buSzPct val="65000"/>
              <a:buFont typeface="Wingdings 2" panose="05020102010507070707" pitchFamily="18" charset="2"/>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rgbClr val="083763"/>
              </a:buClr>
              <a:buSzPct val="65000"/>
              <a:buFont typeface="Wingdings 2" panose="05020102010507070707" pitchFamily="18" charset="2"/>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rgbClr val="083763"/>
              </a:buClr>
              <a:buSzPct val="65000"/>
              <a:buFont typeface="Wingdings 2" panose="05020102010507070707" pitchFamily="18" charset="2"/>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rgbClr val="083763"/>
              </a:buClr>
              <a:buSzPct val="65000"/>
              <a:buFont typeface="Wingdings 2" panose="05020102010507070707" pitchFamily="18" charset="2"/>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rgbClr val="083763"/>
              </a:buClr>
              <a:buSzPct val="65000"/>
              <a:buFont typeface="Wingdings 2" panose="05020102010507070707" pitchFamily="18" charset="2"/>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ClrTx/>
              <a:buSzTx/>
              <a:buFontTx/>
              <a:buNone/>
            </a:pPr>
            <a:fld id="{6B06A9DF-0CBF-4873-BFF4-EF30CB587797}" type="slidenum">
              <a:rPr lang="en-US" altLang="en-US" sz="1200">
                <a:solidFill>
                  <a:srgbClr val="D1EAEE"/>
                </a:solidFill>
                <a:ea typeface="ＭＳ Ｐゴシック" panose="020B0600070205080204" pitchFamily="34" charset="-128"/>
              </a:rPr>
              <a:pPr eaLnBrk="1" hangingPunct="1">
                <a:spcBef>
                  <a:spcPct val="0"/>
                </a:spcBef>
                <a:buClrTx/>
                <a:buSzTx/>
                <a:buFontTx/>
                <a:buNone/>
              </a:pPr>
              <a:t>34</a:t>
            </a:fld>
            <a:endParaRPr lang="en-US" altLang="en-US" sz="1200">
              <a:solidFill>
                <a:srgbClr val="D1EAEE"/>
              </a:solidFill>
              <a:ea typeface="ＭＳ Ｐゴシック" panose="020B0600070205080204" pitchFamily="34" charset="-128"/>
            </a:endParaRPr>
          </a:p>
        </p:txBody>
      </p:sp>
    </p:spTree>
  </p:cSld>
  <p:clrMapOvr>
    <a:masterClrMapping/>
  </p:clrMapOvr>
  <p:transition spd="med">
    <p:fade/>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 name="Picture 18" descr="ICRP Logo.gif">
            <a:extLst>
              <a:ext uri="{FF2B5EF4-FFF2-40B4-BE49-F238E27FC236}">
                <a16:creationId xmlns:a16="http://schemas.microsoft.com/office/drawing/2014/main" xmlns="" id="{9571C400-B18E-444D-8C3D-581A5404FA56}"/>
              </a:ext>
            </a:extLst>
          </p:cNvPr>
          <p:cNvPicPr>
            <a:picLocks noChangeAspect="1"/>
          </p:cNvPicPr>
          <p:nvPr/>
        </p:nvPicPr>
        <p:blipFill>
          <a:blip r:embed="rId3" cstate="print">
            <a:clrChange>
              <a:clrFrom>
                <a:srgbClr val="FFFFFF"/>
              </a:clrFrom>
              <a:clrTo>
                <a:srgbClr val="FFFFFF">
                  <a:alpha val="0"/>
                </a:srgbClr>
              </a:clrTo>
            </a:clrChange>
          </a:blip>
          <a:stretch>
            <a:fillRect/>
          </a:stretch>
        </p:blipFill>
        <p:spPr>
          <a:xfrm>
            <a:off x="1322834" y="1905000"/>
            <a:ext cx="6678166" cy="2133600"/>
          </a:xfrm>
          <a:prstGeom prst="rect">
            <a:avLst/>
          </a:prstGeom>
          <a:effectLst>
            <a:innerShdw blurRad="63500" dist="50800" dir="2700000">
              <a:prstClr val="black">
                <a:alpha val="50000"/>
              </a:prstClr>
            </a:innerShdw>
            <a:reflection blurRad="6350" stA="50000" endA="300" endPos="55000" dir="5400000" sy="-100000" algn="bl" rotWithShape="0"/>
          </a:effectLst>
        </p:spPr>
      </p:pic>
      <p:sp>
        <p:nvSpPr>
          <p:cNvPr id="49155" name="Text Placeholder 17">
            <a:extLst>
              <a:ext uri="{FF2B5EF4-FFF2-40B4-BE49-F238E27FC236}">
                <a16:creationId xmlns:a16="http://schemas.microsoft.com/office/drawing/2014/main" xmlns="" id="{6DB48443-B108-488E-8A83-17EF12F410EC}"/>
              </a:ext>
            </a:extLst>
          </p:cNvPr>
          <p:cNvSpPr>
            <a:spLocks noGrp="1"/>
          </p:cNvSpPr>
          <p:nvPr>
            <p:ph type="body" idx="1"/>
          </p:nvPr>
        </p:nvSpPr>
        <p:spPr>
          <a:xfrm>
            <a:off x="0" y="5181600"/>
            <a:ext cx="9144000" cy="533400"/>
          </a:xfrm>
        </p:spPr>
        <p:txBody>
          <a:bodyPr/>
          <a:lstStyle/>
          <a:p>
            <a:pPr algn="ctr" eaLnBrk="1" hangingPunct="1"/>
            <a:r>
              <a:rPr lang="en-US" altLang="es-ES" u="sng"/>
              <a:t>www.icrp.org</a:t>
            </a:r>
            <a:endParaRPr lang="en-CA" altLang="es-ES" u="sng"/>
          </a:p>
        </p:txBody>
      </p:sp>
    </p:spTree>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F1597EC-4BBB-409A-97C0-1CA0C3050A04}"/>
              </a:ext>
            </a:extLst>
          </p:cNvPr>
          <p:cNvSpPr>
            <a:spLocks noGrp="1"/>
          </p:cNvSpPr>
          <p:nvPr>
            <p:ph type="title"/>
          </p:nvPr>
        </p:nvSpPr>
        <p:spPr/>
        <p:txBody>
          <a:bodyPr/>
          <a:lstStyle/>
          <a:p>
            <a:pPr eaLnBrk="1" hangingPunct="1">
              <a:defRPr/>
            </a:pPr>
            <a:r>
              <a:rPr lang="en-US" dirty="0"/>
              <a:t>Disclosure </a:t>
            </a:r>
          </a:p>
        </p:txBody>
      </p:sp>
      <p:sp>
        <p:nvSpPr>
          <p:cNvPr id="15363" name="Content Placeholder 2">
            <a:extLst>
              <a:ext uri="{FF2B5EF4-FFF2-40B4-BE49-F238E27FC236}">
                <a16:creationId xmlns:a16="http://schemas.microsoft.com/office/drawing/2014/main" xmlns="" id="{84F6DCA7-ACA6-43B7-B9D5-C529C9E3C611}"/>
              </a:ext>
            </a:extLst>
          </p:cNvPr>
          <p:cNvSpPr>
            <a:spLocks noGrp="1"/>
          </p:cNvSpPr>
          <p:nvPr>
            <p:ph idx="1"/>
          </p:nvPr>
        </p:nvSpPr>
        <p:spPr/>
        <p:txBody>
          <a:bodyPr/>
          <a:lstStyle/>
          <a:p>
            <a:pPr eaLnBrk="1" hangingPunct="1"/>
            <a:r>
              <a:rPr lang="en-US" altLang="en-US" dirty="0">
                <a:ea typeface="ＭＳ Ｐゴシック" panose="020B0600070205080204" pitchFamily="34" charset="-128"/>
              </a:rPr>
              <a:t>This slide set copies information from ICRP Publication 139 in Main Points and in Recommendations </a:t>
            </a:r>
          </a:p>
          <a:p>
            <a:pPr eaLnBrk="1" hangingPunct="1"/>
            <a:r>
              <a:rPr lang="en-US" altLang="en-US" dirty="0">
                <a:ea typeface="ＭＳ Ｐゴシック" panose="020B0600070205080204" pitchFamily="34" charset="-128"/>
              </a:rPr>
              <a:t>Readers of this slide set are advised to go through the full publication for detailed information as this material is only a glimpse, rather than a comprehensive presentation of its contents</a:t>
            </a:r>
          </a:p>
        </p:txBody>
      </p:sp>
      <p:sp>
        <p:nvSpPr>
          <p:cNvPr id="15364" name="Slide Number Placeholder 3">
            <a:extLst>
              <a:ext uri="{FF2B5EF4-FFF2-40B4-BE49-F238E27FC236}">
                <a16:creationId xmlns:a16="http://schemas.microsoft.com/office/drawing/2014/main" xmlns="" id="{C0C1CE9A-372B-42D1-8F31-1B82CB420091}"/>
              </a:ext>
            </a:extLst>
          </p:cNvPr>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259DA6D5-49F2-402D-9EBC-F08BDB8E1378}" type="slidenum">
              <a:rPr lang="en-US" altLang="en-US">
                <a:solidFill>
                  <a:srgbClr val="045C75"/>
                </a:solidFill>
                <a:ea typeface="ＭＳ Ｐゴシック" panose="020B0600070205080204" pitchFamily="34" charset="-128"/>
              </a:rPr>
              <a:pPr eaLnBrk="1" hangingPunct="1"/>
              <a:t>4</a:t>
            </a:fld>
            <a:endParaRPr lang="en-US" altLang="en-US">
              <a:solidFill>
                <a:srgbClr val="045C75"/>
              </a:solidFill>
              <a:ea typeface="ＭＳ Ｐゴシック" panose="020B0600070205080204" pitchFamily="34" charset="-128"/>
            </a:endParaRPr>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6883645-0BE0-41DC-B826-E4588F189215}"/>
              </a:ext>
            </a:extLst>
          </p:cNvPr>
          <p:cNvSpPr>
            <a:spLocks noGrp="1"/>
          </p:cNvSpPr>
          <p:nvPr>
            <p:ph type="title"/>
          </p:nvPr>
        </p:nvSpPr>
        <p:spPr>
          <a:xfrm>
            <a:off x="457200" y="216766"/>
            <a:ext cx="8229600" cy="1143000"/>
          </a:xfrm>
        </p:spPr>
        <p:txBody>
          <a:bodyPr>
            <a:normAutofit fontScale="90000"/>
          </a:bodyPr>
          <a:lstStyle/>
          <a:p>
            <a:pPr eaLnBrk="1" hangingPunct="1">
              <a:defRPr/>
            </a:pPr>
            <a:r>
              <a:rPr lang="en-US" dirty="0"/>
              <a:t>Section Headings in ICRP 139</a:t>
            </a:r>
            <a:br>
              <a:rPr lang="en-US" dirty="0"/>
            </a:br>
            <a:r>
              <a:rPr lang="en-US" sz="2200" dirty="0"/>
              <a:t>This presentation only covers Main Points and Recommendations</a:t>
            </a:r>
            <a:endParaRPr lang="en-US" dirty="0"/>
          </a:p>
        </p:txBody>
      </p:sp>
      <p:sp>
        <p:nvSpPr>
          <p:cNvPr id="16387" name="Content Placeholder 2">
            <a:extLst>
              <a:ext uri="{FF2B5EF4-FFF2-40B4-BE49-F238E27FC236}">
                <a16:creationId xmlns:a16="http://schemas.microsoft.com/office/drawing/2014/main" xmlns="" id="{4A0E7ED1-BDF1-45F7-91A6-3F40134E8946}"/>
              </a:ext>
            </a:extLst>
          </p:cNvPr>
          <p:cNvSpPr>
            <a:spLocks noGrp="1"/>
          </p:cNvSpPr>
          <p:nvPr>
            <p:ph idx="1"/>
          </p:nvPr>
        </p:nvSpPr>
        <p:spPr>
          <a:xfrm>
            <a:off x="609600" y="1371600"/>
            <a:ext cx="8229600" cy="4724400"/>
          </a:xfrm>
        </p:spPr>
        <p:txBody>
          <a:bodyPr/>
          <a:lstStyle/>
          <a:p>
            <a:pPr marL="457200" indent="-457200" eaLnBrk="1" hangingPunct="1">
              <a:buFont typeface="Arial" panose="020B0604020202020204" pitchFamily="34" charset="0"/>
              <a:buAutoNum type="arabicPeriod"/>
            </a:pPr>
            <a:r>
              <a:rPr lang="es-ES" altLang="en-US" sz="3200">
                <a:ea typeface="ＭＳ Ｐゴシック" panose="020B0600070205080204" pitchFamily="34" charset="-128"/>
              </a:rPr>
              <a:t>Introduction</a:t>
            </a:r>
          </a:p>
          <a:p>
            <a:pPr marL="457200" indent="-457200" eaLnBrk="1" hangingPunct="1">
              <a:buFont typeface="Arial" panose="020B0604020202020204" pitchFamily="34" charset="0"/>
              <a:buAutoNum type="arabicPeriod"/>
            </a:pPr>
            <a:r>
              <a:rPr lang="es-ES" altLang="en-US" sz="3200"/>
              <a:t>Issues</a:t>
            </a:r>
          </a:p>
          <a:p>
            <a:pPr marL="457200" indent="-457200" eaLnBrk="1" hangingPunct="1">
              <a:buFont typeface="Arial" panose="020B0604020202020204" pitchFamily="34" charset="0"/>
              <a:buAutoNum type="arabicPeriod"/>
            </a:pPr>
            <a:r>
              <a:rPr lang="es-ES" altLang="en-US" sz="3200"/>
              <a:t>Application of the System of Occupational Protection to Interventional Procedures </a:t>
            </a:r>
          </a:p>
          <a:p>
            <a:pPr marL="457200" indent="-457200" eaLnBrk="1" hangingPunct="1">
              <a:buFont typeface="Arial" panose="020B0604020202020204" pitchFamily="34" charset="0"/>
              <a:buAutoNum type="arabicPeriod"/>
            </a:pPr>
            <a:r>
              <a:rPr lang="es-ES" altLang="en-US" sz="3200"/>
              <a:t>Individual Monitoring and Dose Assessment</a:t>
            </a:r>
          </a:p>
          <a:p>
            <a:pPr marL="457200" indent="-457200" eaLnBrk="1" hangingPunct="1">
              <a:buFont typeface="Arial" panose="020B0604020202020204" pitchFamily="34" charset="0"/>
              <a:buAutoNum type="arabicPeriod"/>
            </a:pPr>
            <a:r>
              <a:rPr lang="es-ES" altLang="en-US" sz="3200"/>
              <a:t>Radiological Protection Methods and Programme</a:t>
            </a:r>
          </a:p>
          <a:p>
            <a:pPr marL="457200" indent="-457200" eaLnBrk="1" hangingPunct="1">
              <a:buFont typeface="Arial" panose="020B0604020202020204" pitchFamily="34" charset="0"/>
              <a:buAutoNum type="arabicPeriod"/>
            </a:pPr>
            <a:r>
              <a:rPr lang="es-ES" altLang="en-US" sz="3200"/>
              <a:t>Summary of Recommendations</a:t>
            </a:r>
          </a:p>
        </p:txBody>
      </p:sp>
      <p:sp>
        <p:nvSpPr>
          <p:cNvPr id="16388" name="Slide Number Placeholder 3">
            <a:extLst>
              <a:ext uri="{FF2B5EF4-FFF2-40B4-BE49-F238E27FC236}">
                <a16:creationId xmlns:a16="http://schemas.microsoft.com/office/drawing/2014/main" xmlns="" id="{07148A5D-9968-4BE7-AD92-C821283AB34B}"/>
              </a:ext>
            </a:extLst>
          </p:cNvPr>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rgbClr val="083763"/>
              </a:buClr>
              <a:buSzPct val="95000"/>
              <a:buFont typeface="Wingdings 2" panose="05020102010507070707" pitchFamily="18" charset="2"/>
              <a:buChar char=""/>
              <a:defRPr sz="26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buClr>
                <a:srgbClr val="083763"/>
              </a:buClr>
              <a:buSzPct val="85000"/>
              <a:buFont typeface="Wingdings 2" panose="05020102010507070707" pitchFamily="18" charset="2"/>
              <a:buChar char=""/>
              <a:defRPr sz="24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buClr>
                <a:srgbClr val="083763"/>
              </a:buClr>
              <a:buSzPct val="70000"/>
              <a:buFont typeface="Wingdings 2" panose="05020102010507070707" pitchFamily="18" charset="2"/>
              <a:buChar char=""/>
              <a:defRPr sz="21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lr>
                <a:srgbClr val="083763"/>
              </a:buClr>
              <a:buSzPct val="65000"/>
              <a:buFont typeface="Wingdings 2" panose="05020102010507070707" pitchFamily="18" charset="2"/>
              <a:buChar char=""/>
              <a:defRPr sz="20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lr>
                <a:srgbClr val="083763"/>
              </a:buClr>
              <a:buSzPct val="65000"/>
              <a:buFont typeface="Wingdings 2" panose="05020102010507070707" pitchFamily="18" charset="2"/>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rgbClr val="083763"/>
              </a:buClr>
              <a:buSzPct val="65000"/>
              <a:buFont typeface="Wingdings 2" panose="05020102010507070707" pitchFamily="18" charset="2"/>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rgbClr val="083763"/>
              </a:buClr>
              <a:buSzPct val="65000"/>
              <a:buFont typeface="Wingdings 2" panose="05020102010507070707" pitchFamily="18" charset="2"/>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rgbClr val="083763"/>
              </a:buClr>
              <a:buSzPct val="65000"/>
              <a:buFont typeface="Wingdings 2" panose="05020102010507070707" pitchFamily="18" charset="2"/>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rgbClr val="083763"/>
              </a:buClr>
              <a:buSzPct val="65000"/>
              <a:buFont typeface="Wingdings 2" panose="05020102010507070707" pitchFamily="18" charset="2"/>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ClrTx/>
              <a:buSzTx/>
              <a:buFontTx/>
              <a:buNone/>
            </a:pPr>
            <a:fld id="{2F89043E-D0BB-431F-BFD2-2B87503BC1D9}" type="slidenum">
              <a:rPr lang="en-US" altLang="en-US" sz="1200">
                <a:solidFill>
                  <a:srgbClr val="045C75"/>
                </a:solidFill>
                <a:ea typeface="ＭＳ Ｐゴシック" panose="020B0600070205080204" pitchFamily="34" charset="-128"/>
              </a:rPr>
              <a:pPr eaLnBrk="1" hangingPunct="1">
                <a:spcBef>
                  <a:spcPct val="0"/>
                </a:spcBef>
                <a:buClrTx/>
                <a:buSzTx/>
                <a:buFontTx/>
                <a:buNone/>
              </a:pPr>
              <a:t>5</a:t>
            </a:fld>
            <a:endParaRPr lang="en-US" altLang="en-US" sz="1200">
              <a:solidFill>
                <a:srgbClr val="045C75"/>
              </a:solidFill>
              <a:ea typeface="ＭＳ Ｐゴシック" panose="020B0600070205080204" pitchFamily="34" charset="-128"/>
            </a:endParaRPr>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9D9725C-EB87-4F47-A962-F1B7DED4B040}"/>
              </a:ext>
            </a:extLst>
          </p:cNvPr>
          <p:cNvSpPr>
            <a:spLocks noGrp="1"/>
          </p:cNvSpPr>
          <p:nvPr>
            <p:ph type="title"/>
          </p:nvPr>
        </p:nvSpPr>
        <p:spPr>
          <a:xfrm>
            <a:off x="381000" y="76200"/>
            <a:ext cx="8229600" cy="1143000"/>
          </a:xfrm>
        </p:spPr>
        <p:txBody>
          <a:bodyPr>
            <a:normAutofit fontScale="90000"/>
          </a:bodyPr>
          <a:lstStyle/>
          <a:p>
            <a:pPr eaLnBrk="1" hangingPunct="1">
              <a:defRPr/>
            </a:pPr>
            <a:r>
              <a:rPr lang="en-US" dirty="0"/>
              <a:t>Motivation for this Publication</a:t>
            </a:r>
          </a:p>
        </p:txBody>
      </p:sp>
      <p:sp>
        <p:nvSpPr>
          <p:cNvPr id="17411" name="Content Placeholder 2">
            <a:extLst>
              <a:ext uri="{FF2B5EF4-FFF2-40B4-BE49-F238E27FC236}">
                <a16:creationId xmlns:a16="http://schemas.microsoft.com/office/drawing/2014/main" xmlns="" id="{5ABA85EE-D6DD-4E67-A847-381A0BAC47AA}"/>
              </a:ext>
            </a:extLst>
          </p:cNvPr>
          <p:cNvSpPr>
            <a:spLocks noGrp="1"/>
          </p:cNvSpPr>
          <p:nvPr>
            <p:ph idx="1"/>
          </p:nvPr>
        </p:nvSpPr>
        <p:spPr>
          <a:xfrm>
            <a:off x="457200" y="1295400"/>
            <a:ext cx="8382000" cy="4724400"/>
          </a:xfrm>
        </p:spPr>
        <p:txBody>
          <a:bodyPr/>
          <a:lstStyle/>
          <a:p>
            <a:pPr eaLnBrk="1" hangingPunct="1"/>
            <a:r>
              <a:rPr lang="en-US" altLang="en-US" sz="2400" dirty="0">
                <a:ea typeface="ＭＳ Ｐゴシック" panose="020B0600070205080204" pitchFamily="34" charset="-128"/>
              </a:rPr>
              <a:t>In previous publications the Commission has provided practical advice for physicians and other healthcare personnel on measures to protect their patients and themselves during interventional procedures.</a:t>
            </a:r>
          </a:p>
          <a:p>
            <a:pPr eaLnBrk="1" hangingPunct="1"/>
            <a:r>
              <a:rPr lang="en-US" altLang="en-US" sz="2400" dirty="0">
                <a:ea typeface="ＭＳ Ｐゴシック" panose="020B0600070205080204" pitchFamily="34" charset="-128"/>
              </a:rPr>
              <a:t>However there is a need for guidance for medical physicists, professionals in charge of occupational protection, regulators and  dosimetry services on exposure monitoring strategies, radiological protection approaches and garments, their use and testing, education and training, the development of a radiological protection </a:t>
            </a:r>
            <a:r>
              <a:rPr lang="en-US" altLang="en-US" sz="2400" dirty="0" err="1">
                <a:ea typeface="ＭＳ Ｐゴシック" panose="020B0600070205080204" pitchFamily="34" charset="-128"/>
              </a:rPr>
              <a:t>programme</a:t>
            </a:r>
            <a:r>
              <a:rPr lang="en-US" altLang="en-US" sz="2400" dirty="0">
                <a:ea typeface="ＭＳ Ｐゴシック" panose="020B0600070205080204" pitchFamily="34" charset="-128"/>
              </a:rPr>
              <a:t>, and quality assurance for its implementation. </a:t>
            </a:r>
          </a:p>
          <a:p>
            <a:pPr eaLnBrk="1" hangingPunct="1"/>
            <a:r>
              <a:rPr lang="en-US" altLang="en-US" sz="2400" dirty="0">
                <a:ea typeface="ＭＳ Ｐゴシック" panose="020B0600070205080204" pitchFamily="34" charset="-128"/>
              </a:rPr>
              <a:t>This publication is intended to meet this need</a:t>
            </a:r>
          </a:p>
        </p:txBody>
      </p:sp>
      <p:sp>
        <p:nvSpPr>
          <p:cNvPr id="17412" name="Slide Number Placeholder 3">
            <a:extLst>
              <a:ext uri="{FF2B5EF4-FFF2-40B4-BE49-F238E27FC236}">
                <a16:creationId xmlns:a16="http://schemas.microsoft.com/office/drawing/2014/main" xmlns="" id="{7FE5C5C2-944B-4807-A8B2-B06F7757D796}"/>
              </a:ext>
            </a:extLst>
          </p:cNvPr>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rgbClr val="083763"/>
              </a:buClr>
              <a:buSzPct val="95000"/>
              <a:buFont typeface="Wingdings 2" panose="05020102010507070707" pitchFamily="18" charset="2"/>
              <a:buChar char=""/>
              <a:defRPr sz="26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buClr>
                <a:srgbClr val="083763"/>
              </a:buClr>
              <a:buSzPct val="85000"/>
              <a:buFont typeface="Wingdings 2" panose="05020102010507070707" pitchFamily="18" charset="2"/>
              <a:buChar char=""/>
              <a:defRPr sz="24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buClr>
                <a:srgbClr val="083763"/>
              </a:buClr>
              <a:buSzPct val="70000"/>
              <a:buFont typeface="Wingdings 2" panose="05020102010507070707" pitchFamily="18" charset="2"/>
              <a:buChar char=""/>
              <a:defRPr sz="21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lr>
                <a:srgbClr val="083763"/>
              </a:buClr>
              <a:buSzPct val="65000"/>
              <a:buFont typeface="Wingdings 2" panose="05020102010507070707" pitchFamily="18" charset="2"/>
              <a:buChar char=""/>
              <a:defRPr sz="20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lr>
                <a:srgbClr val="083763"/>
              </a:buClr>
              <a:buSzPct val="65000"/>
              <a:buFont typeface="Wingdings 2" panose="05020102010507070707" pitchFamily="18" charset="2"/>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rgbClr val="083763"/>
              </a:buClr>
              <a:buSzPct val="65000"/>
              <a:buFont typeface="Wingdings 2" panose="05020102010507070707" pitchFamily="18" charset="2"/>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rgbClr val="083763"/>
              </a:buClr>
              <a:buSzPct val="65000"/>
              <a:buFont typeface="Wingdings 2" panose="05020102010507070707" pitchFamily="18" charset="2"/>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rgbClr val="083763"/>
              </a:buClr>
              <a:buSzPct val="65000"/>
              <a:buFont typeface="Wingdings 2" panose="05020102010507070707" pitchFamily="18" charset="2"/>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rgbClr val="083763"/>
              </a:buClr>
              <a:buSzPct val="65000"/>
              <a:buFont typeface="Wingdings 2" panose="05020102010507070707" pitchFamily="18" charset="2"/>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ClrTx/>
              <a:buSzTx/>
              <a:buFontTx/>
              <a:buNone/>
            </a:pPr>
            <a:fld id="{69975202-B19F-449D-BC24-9F7FF7D3FC11}" type="slidenum">
              <a:rPr lang="en-US" altLang="en-US" sz="1200">
                <a:solidFill>
                  <a:srgbClr val="045C75"/>
                </a:solidFill>
                <a:ea typeface="ＭＳ Ｐゴシック" panose="020B0600070205080204" pitchFamily="34" charset="-128"/>
              </a:rPr>
              <a:pPr eaLnBrk="1" hangingPunct="1">
                <a:spcBef>
                  <a:spcPct val="0"/>
                </a:spcBef>
                <a:buClrTx/>
                <a:buSzTx/>
                <a:buFontTx/>
                <a:buNone/>
              </a:pPr>
              <a:t>6</a:t>
            </a:fld>
            <a:endParaRPr lang="en-US" altLang="en-US" sz="1200">
              <a:solidFill>
                <a:srgbClr val="045C75"/>
              </a:solidFill>
              <a:ea typeface="ＭＳ Ｐゴシック" panose="020B0600070205080204" pitchFamily="34" charset="-128"/>
            </a:endParaRPr>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6111823-62D8-4504-8D9C-3D2874609A01}"/>
              </a:ext>
            </a:extLst>
          </p:cNvPr>
          <p:cNvSpPr>
            <a:spLocks noGrp="1"/>
          </p:cNvSpPr>
          <p:nvPr>
            <p:ph type="title"/>
          </p:nvPr>
        </p:nvSpPr>
        <p:spPr/>
        <p:txBody>
          <a:bodyPr>
            <a:normAutofit fontScale="90000"/>
          </a:bodyPr>
          <a:lstStyle/>
          <a:p>
            <a:pPr eaLnBrk="1" hangingPunct="1">
              <a:defRPr/>
            </a:pPr>
            <a:r>
              <a:rPr lang="en-US" dirty="0"/>
              <a:t>Main Points 1 </a:t>
            </a:r>
            <a:br>
              <a:rPr lang="en-US" dirty="0"/>
            </a:br>
            <a:r>
              <a:rPr lang="en-US" sz="4000" dirty="0" smtClean="0"/>
              <a:t> </a:t>
            </a:r>
            <a:r>
              <a:rPr lang="en-US" sz="4000" dirty="0"/>
              <a:t>(p 25, ICRP 139), Introduction</a:t>
            </a:r>
          </a:p>
        </p:txBody>
      </p:sp>
      <p:sp>
        <p:nvSpPr>
          <p:cNvPr id="18435" name="Content Placeholder 2">
            <a:extLst>
              <a:ext uri="{FF2B5EF4-FFF2-40B4-BE49-F238E27FC236}">
                <a16:creationId xmlns:a16="http://schemas.microsoft.com/office/drawing/2014/main" xmlns="" id="{D2A444A3-6911-402A-AD06-31AAFB582F54}"/>
              </a:ext>
            </a:extLst>
          </p:cNvPr>
          <p:cNvSpPr>
            <a:spLocks noGrp="1"/>
          </p:cNvSpPr>
          <p:nvPr>
            <p:ph idx="1"/>
          </p:nvPr>
        </p:nvSpPr>
        <p:spPr>
          <a:xfrm>
            <a:off x="457200" y="1600200"/>
            <a:ext cx="8458200" cy="4724400"/>
          </a:xfrm>
        </p:spPr>
        <p:txBody>
          <a:bodyPr/>
          <a:lstStyle/>
          <a:p>
            <a:pPr eaLnBrk="1" hangingPunct="1"/>
            <a:r>
              <a:rPr lang="es-ES" altLang="en-US" dirty="0" err="1"/>
              <a:t>Minimally</a:t>
            </a:r>
            <a:r>
              <a:rPr lang="es-ES" altLang="en-US" dirty="0"/>
              <a:t> </a:t>
            </a:r>
            <a:r>
              <a:rPr lang="es-ES" altLang="en-US" dirty="0" err="1"/>
              <a:t>invasive</a:t>
            </a:r>
            <a:r>
              <a:rPr lang="es-ES" altLang="en-US" dirty="0"/>
              <a:t> </a:t>
            </a:r>
            <a:r>
              <a:rPr lang="es-ES" altLang="en-US" dirty="0" err="1"/>
              <a:t>interventions</a:t>
            </a:r>
            <a:r>
              <a:rPr lang="es-ES" altLang="en-US" dirty="0"/>
              <a:t> </a:t>
            </a:r>
            <a:r>
              <a:rPr lang="es-ES" altLang="en-US" dirty="0" err="1"/>
              <a:t>guided</a:t>
            </a:r>
            <a:r>
              <a:rPr lang="es-ES" altLang="en-US" dirty="0"/>
              <a:t> </a:t>
            </a:r>
            <a:r>
              <a:rPr lang="es-ES" altLang="en-US" dirty="0" err="1"/>
              <a:t>by</a:t>
            </a:r>
            <a:r>
              <a:rPr lang="es-ES" altLang="en-US" dirty="0"/>
              <a:t> </a:t>
            </a:r>
            <a:r>
              <a:rPr lang="es-ES" altLang="en-US" dirty="0" err="1"/>
              <a:t>radiological</a:t>
            </a:r>
            <a:r>
              <a:rPr lang="es-ES" altLang="en-US" dirty="0"/>
              <a:t> </a:t>
            </a:r>
            <a:r>
              <a:rPr lang="es-ES" altLang="en-US" dirty="0" err="1"/>
              <a:t>imaging</a:t>
            </a:r>
            <a:r>
              <a:rPr lang="es-ES" altLang="en-US" dirty="0"/>
              <a:t> </a:t>
            </a:r>
            <a:r>
              <a:rPr lang="es-ES" altLang="en-US" dirty="0" err="1"/>
              <a:t>have</a:t>
            </a:r>
            <a:r>
              <a:rPr lang="es-ES" altLang="en-US" dirty="0"/>
              <a:t> </a:t>
            </a:r>
            <a:r>
              <a:rPr lang="es-ES" altLang="en-US" dirty="0" err="1"/>
              <a:t>many</a:t>
            </a:r>
            <a:r>
              <a:rPr lang="es-ES" altLang="en-US" dirty="0"/>
              <a:t> </a:t>
            </a:r>
            <a:r>
              <a:rPr lang="es-ES" altLang="en-US" dirty="0" err="1"/>
              <a:t>advantages</a:t>
            </a:r>
            <a:r>
              <a:rPr lang="es-ES" altLang="en-US" dirty="0"/>
              <a:t> </a:t>
            </a:r>
            <a:r>
              <a:rPr lang="es-ES" altLang="en-US" dirty="0" err="1"/>
              <a:t>over</a:t>
            </a:r>
            <a:r>
              <a:rPr lang="es-ES" altLang="en-US" dirty="0"/>
              <a:t> </a:t>
            </a:r>
            <a:r>
              <a:rPr lang="es-ES" altLang="en-US" dirty="0" err="1"/>
              <a:t>conventional</a:t>
            </a:r>
            <a:r>
              <a:rPr lang="es-ES" altLang="en-US" dirty="0"/>
              <a:t> </a:t>
            </a:r>
            <a:r>
              <a:rPr lang="es-ES" altLang="en-US" dirty="0" err="1"/>
              <a:t>surgery</a:t>
            </a:r>
            <a:r>
              <a:rPr lang="es-ES" altLang="en-US" dirty="0"/>
              <a:t> </a:t>
            </a:r>
            <a:r>
              <a:rPr lang="es-ES" altLang="en-US" dirty="0" err="1"/>
              <a:t>for</a:t>
            </a:r>
            <a:r>
              <a:rPr lang="es-ES" altLang="en-US" dirty="0"/>
              <a:t> a </a:t>
            </a:r>
            <a:r>
              <a:rPr lang="es-ES" altLang="en-US" dirty="0" err="1"/>
              <a:t>number</a:t>
            </a:r>
            <a:r>
              <a:rPr lang="es-ES" altLang="en-US" dirty="0"/>
              <a:t> of medical </a:t>
            </a:r>
            <a:r>
              <a:rPr lang="es-ES" altLang="en-US" dirty="0" err="1"/>
              <a:t>conditions</a:t>
            </a:r>
            <a:r>
              <a:rPr lang="es-ES" altLang="en-US" dirty="0"/>
              <a:t>. </a:t>
            </a:r>
          </a:p>
          <a:p>
            <a:pPr eaLnBrk="1" hangingPunct="1"/>
            <a:r>
              <a:rPr lang="es-ES" altLang="en-US" dirty="0" err="1"/>
              <a:t>There</a:t>
            </a:r>
            <a:r>
              <a:rPr lang="es-ES" altLang="en-US" dirty="0"/>
              <a:t> </a:t>
            </a:r>
            <a:r>
              <a:rPr lang="es-ES" altLang="en-US" dirty="0" err="1"/>
              <a:t>is</a:t>
            </a:r>
            <a:r>
              <a:rPr lang="es-ES" altLang="en-US" dirty="0"/>
              <a:t> considerable </a:t>
            </a:r>
            <a:r>
              <a:rPr lang="es-ES" altLang="en-US" dirty="0" err="1"/>
              <a:t>variation</a:t>
            </a:r>
            <a:r>
              <a:rPr lang="es-ES" altLang="en-US" dirty="0"/>
              <a:t> in </a:t>
            </a:r>
            <a:r>
              <a:rPr lang="es-ES" altLang="en-US" dirty="0" err="1"/>
              <a:t>occupational</a:t>
            </a:r>
            <a:r>
              <a:rPr lang="es-ES" altLang="en-US" dirty="0"/>
              <a:t> </a:t>
            </a:r>
            <a:r>
              <a:rPr lang="es-ES" altLang="en-US" dirty="0" err="1"/>
              <a:t>exposure</a:t>
            </a:r>
            <a:r>
              <a:rPr lang="es-ES" altLang="en-US" dirty="0"/>
              <a:t> </a:t>
            </a:r>
            <a:r>
              <a:rPr lang="es-ES" altLang="en-US" dirty="0" err="1"/>
              <a:t>observed</a:t>
            </a:r>
            <a:r>
              <a:rPr lang="es-ES" altLang="en-US" dirty="0"/>
              <a:t> </a:t>
            </a:r>
            <a:r>
              <a:rPr lang="es-ES" altLang="en-US" dirty="0" err="1"/>
              <a:t>for</a:t>
            </a:r>
            <a:r>
              <a:rPr lang="es-ES" altLang="en-US" dirty="0"/>
              <a:t> </a:t>
            </a:r>
            <a:r>
              <a:rPr lang="es-ES" altLang="en-US" dirty="0" err="1"/>
              <a:t>the</a:t>
            </a:r>
            <a:r>
              <a:rPr lang="es-ES" altLang="en-US" dirty="0"/>
              <a:t> </a:t>
            </a:r>
            <a:r>
              <a:rPr lang="es-ES" altLang="en-US" dirty="0" err="1"/>
              <a:t>same</a:t>
            </a:r>
            <a:r>
              <a:rPr lang="es-ES" altLang="en-US" dirty="0"/>
              <a:t> </a:t>
            </a:r>
            <a:r>
              <a:rPr lang="es-ES" altLang="en-US" dirty="0" err="1"/>
              <a:t>type</a:t>
            </a:r>
            <a:r>
              <a:rPr lang="es-ES" altLang="en-US" dirty="0"/>
              <a:t> of </a:t>
            </a:r>
            <a:r>
              <a:rPr lang="es-ES" altLang="en-US" dirty="0" err="1"/>
              <a:t>procedure</a:t>
            </a:r>
            <a:r>
              <a:rPr lang="es-ES" altLang="en-US" dirty="0"/>
              <a:t>, </a:t>
            </a:r>
            <a:r>
              <a:rPr lang="es-ES" altLang="en-US" dirty="0" err="1"/>
              <a:t>suggesting</a:t>
            </a:r>
            <a:r>
              <a:rPr lang="es-ES" altLang="en-US" dirty="0"/>
              <a:t> </a:t>
            </a:r>
            <a:r>
              <a:rPr lang="es-ES" altLang="en-US" dirty="0" err="1"/>
              <a:t>that</a:t>
            </a:r>
            <a:r>
              <a:rPr lang="es-ES" altLang="en-US" dirty="0"/>
              <a:t> </a:t>
            </a:r>
            <a:r>
              <a:rPr lang="es-ES" altLang="en-US" dirty="0" err="1"/>
              <a:t>radiological</a:t>
            </a:r>
            <a:r>
              <a:rPr lang="es-ES" altLang="en-US" dirty="0"/>
              <a:t> </a:t>
            </a:r>
            <a:r>
              <a:rPr lang="es-ES" altLang="en-US" dirty="0" err="1"/>
              <a:t>protection</a:t>
            </a:r>
            <a:r>
              <a:rPr lang="es-ES" altLang="en-US" dirty="0"/>
              <a:t> </a:t>
            </a:r>
            <a:r>
              <a:rPr lang="es-ES" altLang="en-US" dirty="0" err="1"/>
              <a:t>practices</a:t>
            </a:r>
            <a:r>
              <a:rPr lang="es-ES" altLang="en-US" dirty="0"/>
              <a:t> can be </a:t>
            </a:r>
            <a:r>
              <a:rPr lang="es-ES" altLang="en-US" dirty="0" err="1"/>
              <a:t>improved</a:t>
            </a:r>
            <a:r>
              <a:rPr lang="es-ES" altLang="en-US" dirty="0"/>
              <a:t>. </a:t>
            </a:r>
          </a:p>
          <a:p>
            <a:pPr eaLnBrk="1" hangingPunct="1"/>
            <a:r>
              <a:rPr lang="es-ES" altLang="en-US" dirty="0"/>
              <a:t>In </a:t>
            </a:r>
            <a:r>
              <a:rPr lang="es-ES" altLang="en-US" dirty="0" err="1"/>
              <a:t>addition</a:t>
            </a:r>
            <a:r>
              <a:rPr lang="es-ES" altLang="en-US" dirty="0"/>
              <a:t>, </a:t>
            </a:r>
            <a:r>
              <a:rPr lang="es-ES" altLang="en-US" dirty="0" err="1"/>
              <a:t>studies</a:t>
            </a:r>
            <a:r>
              <a:rPr lang="es-ES" altLang="en-US" dirty="0"/>
              <a:t> </a:t>
            </a:r>
            <a:r>
              <a:rPr lang="es-ES" altLang="en-US" dirty="0" err="1"/>
              <a:t>have</a:t>
            </a:r>
            <a:r>
              <a:rPr lang="es-ES" altLang="en-US" dirty="0"/>
              <a:t> </a:t>
            </a:r>
            <a:r>
              <a:rPr lang="es-ES" altLang="en-US" dirty="0" err="1"/>
              <a:t>shown</a:t>
            </a:r>
            <a:r>
              <a:rPr lang="es-ES" altLang="en-US" dirty="0"/>
              <a:t> </a:t>
            </a:r>
            <a:r>
              <a:rPr lang="es-ES" altLang="en-US" dirty="0" err="1"/>
              <a:t>that</a:t>
            </a:r>
            <a:r>
              <a:rPr lang="es-ES" altLang="en-US" dirty="0"/>
              <a:t> </a:t>
            </a:r>
            <a:r>
              <a:rPr lang="es-ES" altLang="en-US" dirty="0" err="1"/>
              <a:t>there</a:t>
            </a:r>
            <a:r>
              <a:rPr lang="es-ES" altLang="en-US" dirty="0"/>
              <a:t> </a:t>
            </a:r>
            <a:r>
              <a:rPr lang="es-ES" altLang="en-US" dirty="0" err="1"/>
              <a:t>is</a:t>
            </a:r>
            <a:r>
              <a:rPr lang="es-ES" altLang="en-US" dirty="0"/>
              <a:t> </a:t>
            </a:r>
            <a:r>
              <a:rPr lang="es-ES" altLang="en-US" dirty="0" err="1" smtClean="0"/>
              <a:t>an</a:t>
            </a:r>
            <a:r>
              <a:rPr lang="es-ES" altLang="en-US" dirty="0" smtClean="0"/>
              <a:t> </a:t>
            </a:r>
            <a:r>
              <a:rPr lang="es-ES" altLang="en-US" dirty="0" err="1" smtClean="0"/>
              <a:t>increased</a:t>
            </a:r>
            <a:r>
              <a:rPr lang="es-ES" altLang="en-US" dirty="0" smtClean="0"/>
              <a:t> </a:t>
            </a:r>
            <a:r>
              <a:rPr lang="es-ES" altLang="en-US" dirty="0" err="1" smtClean="0"/>
              <a:t>incidence</a:t>
            </a:r>
            <a:r>
              <a:rPr lang="es-ES" altLang="en-US" dirty="0" smtClean="0"/>
              <a:t> </a:t>
            </a:r>
            <a:r>
              <a:rPr lang="es-ES" altLang="en-US" dirty="0"/>
              <a:t>of </a:t>
            </a:r>
            <a:r>
              <a:rPr lang="es-ES" altLang="en-US" dirty="0" err="1"/>
              <a:t>radiation-related</a:t>
            </a:r>
            <a:r>
              <a:rPr lang="es-ES" altLang="en-US" dirty="0"/>
              <a:t> </a:t>
            </a:r>
            <a:r>
              <a:rPr lang="es-ES" altLang="en-US" dirty="0" err="1"/>
              <a:t>eye</a:t>
            </a:r>
            <a:r>
              <a:rPr lang="es-ES" altLang="en-US" dirty="0"/>
              <a:t> </a:t>
            </a:r>
            <a:r>
              <a:rPr lang="es-ES" altLang="en-US" dirty="0" err="1"/>
              <a:t>lens</a:t>
            </a:r>
            <a:r>
              <a:rPr lang="es-ES" altLang="en-US" dirty="0"/>
              <a:t> </a:t>
            </a:r>
            <a:r>
              <a:rPr lang="es-ES" altLang="en-US" dirty="0" err="1"/>
              <a:t>opacities</a:t>
            </a:r>
            <a:r>
              <a:rPr lang="es-ES" altLang="en-US" dirty="0"/>
              <a:t> (pre-</a:t>
            </a:r>
            <a:r>
              <a:rPr lang="es-ES" altLang="en-US" dirty="0" err="1"/>
              <a:t>cataracts</a:t>
            </a:r>
            <a:r>
              <a:rPr lang="es-ES" altLang="en-US" dirty="0"/>
              <a:t>) in interventionalists and </a:t>
            </a:r>
            <a:r>
              <a:rPr lang="es-ES" altLang="en-US" dirty="0" err="1"/>
              <a:t>other</a:t>
            </a:r>
            <a:r>
              <a:rPr lang="es-ES" altLang="en-US" dirty="0"/>
              <a:t> </a:t>
            </a:r>
            <a:r>
              <a:rPr lang="es-ES" altLang="en-US" dirty="0" err="1"/>
              <a:t>professionals</a:t>
            </a:r>
            <a:r>
              <a:rPr lang="es-ES" altLang="en-US" dirty="0"/>
              <a:t> </a:t>
            </a:r>
            <a:r>
              <a:rPr lang="es-ES" altLang="en-US" dirty="0" err="1"/>
              <a:t>involved</a:t>
            </a:r>
            <a:r>
              <a:rPr lang="es-ES" altLang="en-US" dirty="0"/>
              <a:t> in </a:t>
            </a:r>
            <a:r>
              <a:rPr lang="es-ES" altLang="en-US" dirty="0" err="1"/>
              <a:t>interventional</a:t>
            </a:r>
            <a:r>
              <a:rPr lang="es-ES" altLang="en-US" dirty="0"/>
              <a:t> </a:t>
            </a:r>
            <a:r>
              <a:rPr lang="es-ES" altLang="en-US" dirty="0" err="1"/>
              <a:t>procedures</a:t>
            </a:r>
            <a:r>
              <a:rPr lang="es-ES" altLang="en-US" dirty="0"/>
              <a:t>.  </a:t>
            </a:r>
          </a:p>
          <a:p>
            <a:pPr eaLnBrk="1" hangingPunct="1"/>
            <a:endParaRPr lang="en-US" altLang="en-US" dirty="0">
              <a:ea typeface="ＭＳ Ｐゴシック" panose="020B0600070205080204" pitchFamily="34" charset="-128"/>
            </a:endParaRPr>
          </a:p>
        </p:txBody>
      </p:sp>
      <p:sp>
        <p:nvSpPr>
          <p:cNvPr id="18436" name="Slide Number Placeholder 2">
            <a:extLst>
              <a:ext uri="{FF2B5EF4-FFF2-40B4-BE49-F238E27FC236}">
                <a16:creationId xmlns:a16="http://schemas.microsoft.com/office/drawing/2014/main" xmlns="" id="{E8EF6EBB-9CFB-4D65-B701-4EF50A36C219}"/>
              </a:ext>
            </a:extLst>
          </p:cNvPr>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rgbClr val="083763"/>
              </a:buClr>
              <a:buSzPct val="95000"/>
              <a:buFont typeface="Wingdings 2" panose="05020102010507070707" pitchFamily="18" charset="2"/>
              <a:buChar char=""/>
              <a:defRPr sz="26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buClr>
                <a:srgbClr val="083763"/>
              </a:buClr>
              <a:buSzPct val="85000"/>
              <a:buFont typeface="Wingdings 2" panose="05020102010507070707" pitchFamily="18" charset="2"/>
              <a:buChar char=""/>
              <a:defRPr sz="24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buClr>
                <a:srgbClr val="083763"/>
              </a:buClr>
              <a:buSzPct val="70000"/>
              <a:buFont typeface="Wingdings 2" panose="05020102010507070707" pitchFamily="18" charset="2"/>
              <a:buChar char=""/>
              <a:defRPr sz="21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lr>
                <a:srgbClr val="083763"/>
              </a:buClr>
              <a:buSzPct val="65000"/>
              <a:buFont typeface="Wingdings 2" panose="05020102010507070707" pitchFamily="18" charset="2"/>
              <a:buChar char=""/>
              <a:defRPr sz="20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lr>
                <a:srgbClr val="083763"/>
              </a:buClr>
              <a:buSzPct val="65000"/>
              <a:buFont typeface="Wingdings 2" panose="05020102010507070707" pitchFamily="18" charset="2"/>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rgbClr val="083763"/>
              </a:buClr>
              <a:buSzPct val="65000"/>
              <a:buFont typeface="Wingdings 2" panose="05020102010507070707" pitchFamily="18" charset="2"/>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rgbClr val="083763"/>
              </a:buClr>
              <a:buSzPct val="65000"/>
              <a:buFont typeface="Wingdings 2" panose="05020102010507070707" pitchFamily="18" charset="2"/>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rgbClr val="083763"/>
              </a:buClr>
              <a:buSzPct val="65000"/>
              <a:buFont typeface="Wingdings 2" panose="05020102010507070707" pitchFamily="18" charset="2"/>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rgbClr val="083763"/>
              </a:buClr>
              <a:buSzPct val="65000"/>
              <a:buFont typeface="Wingdings 2" panose="05020102010507070707" pitchFamily="18" charset="2"/>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ClrTx/>
              <a:buSzTx/>
              <a:buFontTx/>
              <a:buNone/>
            </a:pPr>
            <a:fld id="{D6DCACA1-7A66-4FC6-8649-3C91F997FD29}" type="slidenum">
              <a:rPr lang="en-US" altLang="en-US" sz="1200">
                <a:solidFill>
                  <a:srgbClr val="045C75"/>
                </a:solidFill>
                <a:ea typeface="ＭＳ Ｐゴシック" panose="020B0600070205080204" pitchFamily="34" charset="-128"/>
              </a:rPr>
              <a:pPr eaLnBrk="1" hangingPunct="1">
                <a:spcBef>
                  <a:spcPct val="0"/>
                </a:spcBef>
                <a:buClrTx/>
                <a:buSzTx/>
                <a:buFontTx/>
                <a:buNone/>
              </a:pPr>
              <a:t>7</a:t>
            </a:fld>
            <a:endParaRPr lang="en-US" altLang="en-US" sz="1200">
              <a:solidFill>
                <a:srgbClr val="045C75"/>
              </a:solidFill>
              <a:ea typeface="ＭＳ Ｐゴシック" panose="020B0600070205080204" pitchFamily="34" charset="-128"/>
            </a:endParaRPr>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E11F429-97AB-4992-8E01-8DF74370DC41}"/>
              </a:ext>
            </a:extLst>
          </p:cNvPr>
          <p:cNvSpPr>
            <a:spLocks noGrp="1"/>
          </p:cNvSpPr>
          <p:nvPr>
            <p:ph type="title"/>
          </p:nvPr>
        </p:nvSpPr>
        <p:spPr/>
        <p:txBody>
          <a:bodyPr>
            <a:normAutofit fontScale="90000"/>
          </a:bodyPr>
          <a:lstStyle/>
          <a:p>
            <a:pPr eaLnBrk="1" hangingPunct="1">
              <a:defRPr/>
            </a:pPr>
            <a:r>
              <a:rPr lang="en-US" dirty="0"/>
              <a:t>Main Points 2 </a:t>
            </a:r>
            <a:br>
              <a:rPr lang="en-US" dirty="0"/>
            </a:br>
            <a:r>
              <a:rPr lang="en-US" sz="4000" dirty="0"/>
              <a:t>(p 29, ICRP 139</a:t>
            </a:r>
            <a:r>
              <a:rPr lang="en-US" sz="4000" dirty="0" smtClean="0"/>
              <a:t>), Issues</a:t>
            </a:r>
            <a:endParaRPr lang="en-US" dirty="0"/>
          </a:p>
        </p:txBody>
      </p:sp>
      <p:sp>
        <p:nvSpPr>
          <p:cNvPr id="19459" name="Content Placeholder 2">
            <a:extLst>
              <a:ext uri="{FF2B5EF4-FFF2-40B4-BE49-F238E27FC236}">
                <a16:creationId xmlns:a16="http://schemas.microsoft.com/office/drawing/2014/main" xmlns="" id="{F0E84868-8BC4-419C-9179-DAD7C2CFF46A}"/>
              </a:ext>
            </a:extLst>
          </p:cNvPr>
          <p:cNvSpPr>
            <a:spLocks noGrp="1"/>
          </p:cNvSpPr>
          <p:nvPr>
            <p:ph idx="1"/>
          </p:nvPr>
        </p:nvSpPr>
        <p:spPr>
          <a:xfrm>
            <a:off x="457200" y="1752600"/>
            <a:ext cx="8458200" cy="3124200"/>
          </a:xfrm>
        </p:spPr>
        <p:txBody>
          <a:bodyPr/>
          <a:lstStyle/>
          <a:p>
            <a:pPr eaLnBrk="1" hangingPunct="1"/>
            <a:r>
              <a:rPr lang="es-ES" altLang="en-US" dirty="0" err="1"/>
              <a:t>Interventions</a:t>
            </a:r>
            <a:r>
              <a:rPr lang="es-ES" altLang="en-US" dirty="0"/>
              <a:t> </a:t>
            </a:r>
            <a:r>
              <a:rPr lang="es-ES" altLang="en-US" dirty="0" err="1" smtClean="0"/>
              <a:t>involving</a:t>
            </a:r>
            <a:r>
              <a:rPr lang="es-ES" altLang="en-US" dirty="0" smtClean="0"/>
              <a:t> </a:t>
            </a:r>
            <a:r>
              <a:rPr lang="es-ES" altLang="en-US" dirty="0" err="1" smtClean="0"/>
              <a:t>positron</a:t>
            </a:r>
            <a:r>
              <a:rPr lang="es-ES" altLang="en-US" dirty="0" smtClean="0"/>
              <a:t> </a:t>
            </a:r>
            <a:r>
              <a:rPr lang="es-ES" altLang="en-US" dirty="0" err="1" smtClean="0"/>
              <a:t>emission</a:t>
            </a:r>
            <a:r>
              <a:rPr lang="es-ES" altLang="en-US" dirty="0" smtClean="0"/>
              <a:t> </a:t>
            </a:r>
            <a:r>
              <a:rPr lang="es-ES" altLang="en-US" dirty="0" err="1" smtClean="0"/>
              <a:t>tomography</a:t>
            </a:r>
            <a:r>
              <a:rPr lang="es-ES" altLang="en-US" dirty="0" smtClean="0"/>
              <a:t> (PET) </a:t>
            </a:r>
            <a:r>
              <a:rPr lang="es-ES" altLang="en-US" dirty="0"/>
              <a:t>and </a:t>
            </a:r>
            <a:r>
              <a:rPr lang="es-ES" altLang="en-US" dirty="0" err="1"/>
              <a:t>selective</a:t>
            </a:r>
            <a:r>
              <a:rPr lang="es-ES" altLang="en-US" dirty="0"/>
              <a:t> </a:t>
            </a:r>
            <a:r>
              <a:rPr lang="es-ES" altLang="en-US" dirty="0" err="1"/>
              <a:t>internal</a:t>
            </a:r>
            <a:r>
              <a:rPr lang="es-ES" altLang="en-US" dirty="0"/>
              <a:t> </a:t>
            </a:r>
            <a:r>
              <a:rPr lang="es-ES" altLang="en-US" dirty="0" err="1"/>
              <a:t>radiation</a:t>
            </a:r>
            <a:r>
              <a:rPr lang="es-ES" altLang="en-US" dirty="0"/>
              <a:t> </a:t>
            </a:r>
            <a:r>
              <a:rPr lang="es-ES" altLang="en-US" dirty="0" err="1"/>
              <a:t>therapy</a:t>
            </a:r>
            <a:r>
              <a:rPr lang="es-ES" altLang="en-US" dirty="0"/>
              <a:t> (SIRT) pose new and </a:t>
            </a:r>
            <a:r>
              <a:rPr lang="es-ES" altLang="en-US" dirty="0" err="1"/>
              <a:t>diﬀerent</a:t>
            </a:r>
            <a:r>
              <a:rPr lang="es-ES" altLang="en-US" dirty="0"/>
              <a:t> </a:t>
            </a:r>
            <a:r>
              <a:rPr lang="es-ES" altLang="en-US" dirty="0" err="1"/>
              <a:t>radiological</a:t>
            </a:r>
            <a:r>
              <a:rPr lang="es-ES" altLang="en-US" dirty="0"/>
              <a:t> </a:t>
            </a:r>
            <a:r>
              <a:rPr lang="es-ES" altLang="en-US" dirty="0" err="1"/>
              <a:t>protection</a:t>
            </a:r>
            <a:r>
              <a:rPr lang="es-ES" altLang="en-US" dirty="0"/>
              <a:t> challenges. </a:t>
            </a:r>
          </a:p>
          <a:p>
            <a:pPr eaLnBrk="1" hangingPunct="1"/>
            <a:r>
              <a:rPr lang="es-ES" altLang="en-US" dirty="0" err="1"/>
              <a:t>However</a:t>
            </a:r>
            <a:r>
              <a:rPr lang="es-ES" altLang="en-US" dirty="0"/>
              <a:t>,  </a:t>
            </a:r>
            <a:r>
              <a:rPr lang="es-ES" altLang="en-US" dirty="0" err="1"/>
              <a:t>occupational</a:t>
            </a:r>
            <a:r>
              <a:rPr lang="es-ES" altLang="en-US" dirty="0"/>
              <a:t> </a:t>
            </a:r>
            <a:r>
              <a:rPr lang="es-ES" altLang="en-US" dirty="0" err="1"/>
              <a:t>exposure</a:t>
            </a:r>
            <a:r>
              <a:rPr lang="es-ES" altLang="en-US" dirty="0"/>
              <a:t> can be </a:t>
            </a:r>
            <a:r>
              <a:rPr lang="es-ES" altLang="en-US" dirty="0" err="1"/>
              <a:t>kept</a:t>
            </a:r>
            <a:r>
              <a:rPr lang="es-ES" altLang="en-US" dirty="0"/>
              <a:t> </a:t>
            </a:r>
            <a:r>
              <a:rPr lang="es-ES" altLang="en-US" dirty="0" err="1"/>
              <a:t>within</a:t>
            </a:r>
            <a:r>
              <a:rPr lang="es-ES" altLang="en-US" dirty="0"/>
              <a:t> </a:t>
            </a:r>
            <a:r>
              <a:rPr lang="es-ES" altLang="en-US" dirty="0" err="1"/>
              <a:t>appropriate</a:t>
            </a:r>
            <a:r>
              <a:rPr lang="es-ES" altLang="en-US" dirty="0"/>
              <a:t> </a:t>
            </a:r>
            <a:r>
              <a:rPr lang="es-ES" altLang="en-US" dirty="0" err="1"/>
              <a:t>ranges</a:t>
            </a:r>
            <a:r>
              <a:rPr lang="es-ES" altLang="en-US" dirty="0"/>
              <a:t> </a:t>
            </a:r>
            <a:r>
              <a:rPr lang="es-ES" altLang="en-US" dirty="0" err="1"/>
              <a:t>with</a:t>
            </a:r>
            <a:r>
              <a:rPr lang="es-ES" altLang="en-US" dirty="0"/>
              <a:t> </a:t>
            </a:r>
            <a:r>
              <a:rPr lang="es-ES" altLang="en-US" dirty="0" err="1"/>
              <a:t>optimisation</a:t>
            </a:r>
            <a:r>
              <a:rPr lang="es-ES" altLang="en-US" dirty="0"/>
              <a:t> and </a:t>
            </a:r>
            <a:r>
              <a:rPr lang="es-ES" altLang="en-US" dirty="0" err="1"/>
              <a:t>attention</a:t>
            </a:r>
            <a:r>
              <a:rPr lang="es-ES" altLang="en-US" dirty="0"/>
              <a:t> </a:t>
            </a:r>
            <a:r>
              <a:rPr lang="es-ES" altLang="en-US" dirty="0" err="1"/>
              <a:t>to</a:t>
            </a:r>
            <a:r>
              <a:rPr lang="es-ES" altLang="en-US" dirty="0"/>
              <a:t> </a:t>
            </a:r>
            <a:r>
              <a:rPr lang="es-ES" altLang="en-US" dirty="0" err="1"/>
              <a:t>radiation</a:t>
            </a:r>
            <a:r>
              <a:rPr lang="es-ES" altLang="en-US" dirty="0"/>
              <a:t> </a:t>
            </a:r>
            <a:r>
              <a:rPr lang="es-ES" altLang="en-US" dirty="0" err="1"/>
              <a:t>ﬁelds</a:t>
            </a:r>
            <a:r>
              <a:rPr lang="es-ES" altLang="en-US" dirty="0"/>
              <a:t>.</a:t>
            </a:r>
          </a:p>
        </p:txBody>
      </p:sp>
      <p:sp>
        <p:nvSpPr>
          <p:cNvPr id="19460" name="Slide Number Placeholder 2">
            <a:extLst>
              <a:ext uri="{FF2B5EF4-FFF2-40B4-BE49-F238E27FC236}">
                <a16:creationId xmlns:a16="http://schemas.microsoft.com/office/drawing/2014/main" xmlns="" id="{A5B162C0-9987-4526-A701-FA987E69D3E7}"/>
              </a:ext>
            </a:extLst>
          </p:cNvPr>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rgbClr val="083763"/>
              </a:buClr>
              <a:buSzPct val="95000"/>
              <a:buFont typeface="Wingdings 2" panose="05020102010507070707" pitchFamily="18" charset="2"/>
              <a:buChar char=""/>
              <a:defRPr sz="26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buClr>
                <a:srgbClr val="083763"/>
              </a:buClr>
              <a:buSzPct val="85000"/>
              <a:buFont typeface="Wingdings 2" panose="05020102010507070707" pitchFamily="18" charset="2"/>
              <a:buChar char=""/>
              <a:defRPr sz="24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buClr>
                <a:srgbClr val="083763"/>
              </a:buClr>
              <a:buSzPct val="70000"/>
              <a:buFont typeface="Wingdings 2" panose="05020102010507070707" pitchFamily="18" charset="2"/>
              <a:buChar char=""/>
              <a:defRPr sz="21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lr>
                <a:srgbClr val="083763"/>
              </a:buClr>
              <a:buSzPct val="65000"/>
              <a:buFont typeface="Wingdings 2" panose="05020102010507070707" pitchFamily="18" charset="2"/>
              <a:buChar char=""/>
              <a:defRPr sz="20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lr>
                <a:srgbClr val="083763"/>
              </a:buClr>
              <a:buSzPct val="65000"/>
              <a:buFont typeface="Wingdings 2" panose="05020102010507070707" pitchFamily="18" charset="2"/>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rgbClr val="083763"/>
              </a:buClr>
              <a:buSzPct val="65000"/>
              <a:buFont typeface="Wingdings 2" panose="05020102010507070707" pitchFamily="18" charset="2"/>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rgbClr val="083763"/>
              </a:buClr>
              <a:buSzPct val="65000"/>
              <a:buFont typeface="Wingdings 2" panose="05020102010507070707" pitchFamily="18" charset="2"/>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rgbClr val="083763"/>
              </a:buClr>
              <a:buSzPct val="65000"/>
              <a:buFont typeface="Wingdings 2" panose="05020102010507070707" pitchFamily="18" charset="2"/>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rgbClr val="083763"/>
              </a:buClr>
              <a:buSzPct val="65000"/>
              <a:buFont typeface="Wingdings 2" panose="05020102010507070707" pitchFamily="18" charset="2"/>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ClrTx/>
              <a:buSzTx/>
              <a:buFontTx/>
              <a:buNone/>
            </a:pPr>
            <a:fld id="{93FBE630-C44E-4FE2-A7C1-8179068BCDDD}" type="slidenum">
              <a:rPr lang="en-US" altLang="en-US" sz="1200">
                <a:solidFill>
                  <a:srgbClr val="045C75"/>
                </a:solidFill>
                <a:ea typeface="ＭＳ Ｐゴシック" panose="020B0600070205080204" pitchFamily="34" charset="-128"/>
              </a:rPr>
              <a:pPr eaLnBrk="1" hangingPunct="1">
                <a:spcBef>
                  <a:spcPct val="0"/>
                </a:spcBef>
                <a:buClrTx/>
                <a:buSzTx/>
                <a:buFontTx/>
                <a:buNone/>
              </a:pPr>
              <a:t>8</a:t>
            </a:fld>
            <a:endParaRPr lang="en-US" altLang="en-US" sz="1200">
              <a:solidFill>
                <a:srgbClr val="045C75"/>
              </a:solidFill>
              <a:ea typeface="ＭＳ Ｐゴシック" panose="020B0600070205080204" pitchFamily="34" charset="-128"/>
            </a:endParaRP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541154F-F409-4A31-9902-CBCC193DE472}"/>
              </a:ext>
            </a:extLst>
          </p:cNvPr>
          <p:cNvSpPr>
            <a:spLocks noGrp="1"/>
          </p:cNvSpPr>
          <p:nvPr>
            <p:ph type="title"/>
          </p:nvPr>
        </p:nvSpPr>
        <p:spPr>
          <a:xfrm>
            <a:off x="457200" y="304800"/>
            <a:ext cx="8229600" cy="1143000"/>
          </a:xfrm>
        </p:spPr>
        <p:txBody>
          <a:bodyPr>
            <a:normAutofit fontScale="90000"/>
          </a:bodyPr>
          <a:lstStyle/>
          <a:p>
            <a:pPr eaLnBrk="1" hangingPunct="1">
              <a:defRPr/>
            </a:pPr>
            <a:r>
              <a:rPr lang="en-US" dirty="0"/>
              <a:t>Main Points 3</a:t>
            </a:r>
            <a:br>
              <a:rPr lang="en-US" dirty="0"/>
            </a:br>
            <a:r>
              <a:rPr lang="en-US" sz="4000" dirty="0"/>
              <a:t>(p 45, ICRP 139</a:t>
            </a:r>
            <a:r>
              <a:rPr lang="en-US" sz="4000" dirty="0" smtClean="0"/>
              <a:t>), Application of the protection principles </a:t>
            </a:r>
            <a:endParaRPr lang="en-US" dirty="0"/>
          </a:p>
        </p:txBody>
      </p:sp>
      <p:sp>
        <p:nvSpPr>
          <p:cNvPr id="20483" name="Content Placeholder 2">
            <a:extLst>
              <a:ext uri="{FF2B5EF4-FFF2-40B4-BE49-F238E27FC236}">
                <a16:creationId xmlns:a16="http://schemas.microsoft.com/office/drawing/2014/main" xmlns="" id="{034E9161-63C4-4AFC-B9C5-93229B2959C4}"/>
              </a:ext>
            </a:extLst>
          </p:cNvPr>
          <p:cNvSpPr>
            <a:spLocks noGrp="1"/>
          </p:cNvSpPr>
          <p:nvPr>
            <p:ph idx="1"/>
          </p:nvPr>
        </p:nvSpPr>
        <p:spPr>
          <a:xfrm>
            <a:off x="72452" y="1828800"/>
            <a:ext cx="9067800" cy="4724400"/>
          </a:xfrm>
        </p:spPr>
        <p:txBody>
          <a:bodyPr/>
          <a:lstStyle/>
          <a:p>
            <a:pPr eaLnBrk="1" hangingPunct="1"/>
            <a:r>
              <a:rPr lang="es-ES" altLang="en-US" dirty="0" err="1"/>
              <a:t>The</a:t>
            </a:r>
            <a:r>
              <a:rPr lang="es-ES" altLang="en-US" dirty="0"/>
              <a:t> </a:t>
            </a:r>
            <a:r>
              <a:rPr lang="es-ES" altLang="en-US" dirty="0" err="1"/>
              <a:t>objective</a:t>
            </a:r>
            <a:r>
              <a:rPr lang="es-ES" altLang="en-US" dirty="0"/>
              <a:t> of </a:t>
            </a:r>
            <a:r>
              <a:rPr lang="es-ES" altLang="en-US" dirty="0" err="1"/>
              <a:t>radiological</a:t>
            </a:r>
            <a:r>
              <a:rPr lang="es-ES" altLang="en-US" dirty="0"/>
              <a:t> </a:t>
            </a:r>
            <a:r>
              <a:rPr lang="es-ES" altLang="en-US" dirty="0" err="1"/>
              <a:t>protection</a:t>
            </a:r>
            <a:r>
              <a:rPr lang="es-ES" altLang="en-US" dirty="0"/>
              <a:t> </a:t>
            </a:r>
            <a:r>
              <a:rPr lang="es-ES" altLang="en-US" dirty="0" err="1"/>
              <a:t>is</a:t>
            </a:r>
            <a:r>
              <a:rPr lang="es-ES" altLang="en-US" dirty="0"/>
              <a:t> to </a:t>
            </a:r>
            <a:r>
              <a:rPr lang="es-ES" altLang="en-US" dirty="0" err="1"/>
              <a:t>manage</a:t>
            </a:r>
            <a:r>
              <a:rPr lang="es-ES" altLang="en-US" dirty="0"/>
              <a:t> </a:t>
            </a:r>
            <a:r>
              <a:rPr lang="es-ES" altLang="en-US" dirty="0" err="1"/>
              <a:t>exposure</a:t>
            </a:r>
            <a:r>
              <a:rPr lang="es-ES" altLang="en-US" dirty="0"/>
              <a:t> to ionising </a:t>
            </a:r>
            <a:r>
              <a:rPr lang="es-ES" altLang="en-US" dirty="0" err="1"/>
              <a:t>radiation</a:t>
            </a:r>
            <a:r>
              <a:rPr lang="es-ES" altLang="en-US" dirty="0"/>
              <a:t> so </a:t>
            </a:r>
            <a:r>
              <a:rPr lang="es-ES" altLang="en-US" dirty="0" err="1"/>
              <a:t>that</a:t>
            </a:r>
            <a:r>
              <a:rPr lang="es-ES" altLang="en-US" dirty="0"/>
              <a:t> </a:t>
            </a:r>
            <a:r>
              <a:rPr lang="es-ES" altLang="en-US" dirty="0" err="1"/>
              <a:t>tissue</a:t>
            </a:r>
            <a:r>
              <a:rPr lang="es-ES" altLang="en-US" dirty="0"/>
              <a:t> </a:t>
            </a:r>
            <a:r>
              <a:rPr lang="es-ES" altLang="en-US" dirty="0" err="1"/>
              <a:t>reactions</a:t>
            </a:r>
            <a:r>
              <a:rPr lang="es-ES" altLang="en-US" dirty="0"/>
              <a:t> (</a:t>
            </a:r>
            <a:r>
              <a:rPr lang="es-ES" altLang="en-US" dirty="0" err="1"/>
              <a:t>deterministic</a:t>
            </a:r>
            <a:r>
              <a:rPr lang="es-ES" altLang="en-US" dirty="0"/>
              <a:t> </a:t>
            </a:r>
            <a:r>
              <a:rPr lang="es-ES" altLang="en-US" dirty="0" err="1"/>
              <a:t>eﬀects</a:t>
            </a:r>
            <a:r>
              <a:rPr lang="es-ES" altLang="en-US" dirty="0"/>
              <a:t>) are </a:t>
            </a:r>
            <a:r>
              <a:rPr lang="es-ES" altLang="en-US" dirty="0" err="1"/>
              <a:t>prevented</a:t>
            </a:r>
            <a:r>
              <a:rPr lang="es-ES" altLang="en-US" dirty="0"/>
              <a:t>, and </a:t>
            </a:r>
            <a:r>
              <a:rPr lang="es-ES" altLang="en-US" dirty="0" err="1"/>
              <a:t>the</a:t>
            </a:r>
            <a:r>
              <a:rPr lang="es-ES" altLang="en-US" dirty="0"/>
              <a:t> </a:t>
            </a:r>
            <a:r>
              <a:rPr lang="es-ES" altLang="en-US" dirty="0" err="1"/>
              <a:t>risks</a:t>
            </a:r>
            <a:r>
              <a:rPr lang="es-ES" altLang="en-US" dirty="0"/>
              <a:t> of </a:t>
            </a:r>
            <a:r>
              <a:rPr lang="es-ES" altLang="en-US" dirty="0" err="1"/>
              <a:t>stochastic</a:t>
            </a:r>
            <a:r>
              <a:rPr lang="es-ES" altLang="en-US" dirty="0"/>
              <a:t> </a:t>
            </a:r>
            <a:r>
              <a:rPr lang="es-ES" altLang="en-US" dirty="0" err="1"/>
              <a:t>eﬀects</a:t>
            </a:r>
            <a:r>
              <a:rPr lang="es-ES" altLang="en-US" dirty="0"/>
              <a:t> are </a:t>
            </a:r>
            <a:r>
              <a:rPr lang="es-ES" altLang="en-US" dirty="0" err="1"/>
              <a:t>reduced</a:t>
            </a:r>
            <a:r>
              <a:rPr lang="es-ES" altLang="en-US" dirty="0"/>
              <a:t> to </a:t>
            </a:r>
            <a:r>
              <a:rPr lang="es-ES" altLang="en-US" dirty="0" err="1"/>
              <a:t>the</a:t>
            </a:r>
            <a:r>
              <a:rPr lang="es-ES" altLang="en-US" dirty="0"/>
              <a:t> </a:t>
            </a:r>
            <a:r>
              <a:rPr lang="es-ES" altLang="en-US" dirty="0" err="1"/>
              <a:t>extent</a:t>
            </a:r>
            <a:r>
              <a:rPr lang="es-ES" altLang="en-US" dirty="0"/>
              <a:t> </a:t>
            </a:r>
            <a:r>
              <a:rPr lang="es-ES" altLang="en-US" dirty="0" err="1"/>
              <a:t>reasonably</a:t>
            </a:r>
            <a:r>
              <a:rPr lang="es-ES" altLang="en-US" dirty="0"/>
              <a:t> </a:t>
            </a:r>
            <a:r>
              <a:rPr lang="es-ES" altLang="en-US" dirty="0" err="1"/>
              <a:t>achievable</a:t>
            </a:r>
            <a:r>
              <a:rPr lang="es-ES" altLang="en-US" dirty="0"/>
              <a:t>, </a:t>
            </a:r>
            <a:r>
              <a:rPr lang="es-ES" altLang="en-US" dirty="0" err="1"/>
              <a:t>societal</a:t>
            </a:r>
            <a:r>
              <a:rPr lang="es-ES" altLang="en-US" dirty="0"/>
              <a:t> and </a:t>
            </a:r>
            <a:r>
              <a:rPr lang="es-ES" altLang="en-US" dirty="0" err="1"/>
              <a:t>economic</a:t>
            </a:r>
            <a:r>
              <a:rPr lang="es-ES" altLang="en-US" dirty="0"/>
              <a:t> </a:t>
            </a:r>
            <a:r>
              <a:rPr lang="es-ES" altLang="en-US" dirty="0" err="1"/>
              <a:t>factors</a:t>
            </a:r>
            <a:r>
              <a:rPr lang="es-ES" altLang="en-US" dirty="0"/>
              <a:t> </a:t>
            </a:r>
            <a:r>
              <a:rPr lang="es-ES" altLang="en-US" dirty="0" err="1"/>
              <a:t>considered</a:t>
            </a:r>
            <a:r>
              <a:rPr lang="es-ES" altLang="en-US" dirty="0"/>
              <a:t>. </a:t>
            </a:r>
          </a:p>
          <a:p>
            <a:pPr eaLnBrk="1" hangingPunct="1"/>
            <a:r>
              <a:rPr lang="es-ES" altLang="en-US" dirty="0"/>
              <a:t>To </a:t>
            </a:r>
            <a:r>
              <a:rPr lang="es-ES" altLang="en-US" dirty="0" err="1"/>
              <a:t>achieve</a:t>
            </a:r>
            <a:r>
              <a:rPr lang="es-ES" altLang="en-US" dirty="0"/>
              <a:t> </a:t>
            </a:r>
            <a:r>
              <a:rPr lang="es-ES" altLang="en-US" dirty="0" err="1"/>
              <a:t>this</a:t>
            </a:r>
            <a:r>
              <a:rPr lang="es-ES" altLang="en-US" dirty="0"/>
              <a:t> </a:t>
            </a:r>
            <a:r>
              <a:rPr lang="es-ES" altLang="en-US" dirty="0" err="1"/>
              <a:t>objective</a:t>
            </a:r>
            <a:r>
              <a:rPr lang="es-ES" altLang="en-US" dirty="0"/>
              <a:t>, </a:t>
            </a:r>
            <a:r>
              <a:rPr lang="es-ES" altLang="en-US" dirty="0" err="1"/>
              <a:t>the</a:t>
            </a:r>
            <a:r>
              <a:rPr lang="es-ES" altLang="en-US" dirty="0"/>
              <a:t> </a:t>
            </a:r>
            <a:r>
              <a:rPr lang="es-ES" altLang="en-US" dirty="0" err="1"/>
              <a:t>Commission</a:t>
            </a:r>
            <a:r>
              <a:rPr lang="es-ES" altLang="en-US" dirty="0"/>
              <a:t> </a:t>
            </a:r>
            <a:r>
              <a:rPr lang="es-ES" altLang="en-US" dirty="0" err="1"/>
              <a:t>recommends</a:t>
            </a:r>
            <a:r>
              <a:rPr lang="es-ES" altLang="en-US" dirty="0"/>
              <a:t> </a:t>
            </a:r>
            <a:r>
              <a:rPr lang="es-ES" altLang="en-US" dirty="0" err="1"/>
              <a:t>three</a:t>
            </a:r>
            <a:r>
              <a:rPr lang="es-ES" altLang="en-US" dirty="0"/>
              <a:t> fundamental </a:t>
            </a:r>
            <a:r>
              <a:rPr lang="es-ES" altLang="en-US" dirty="0" err="1"/>
              <a:t>principles</a:t>
            </a:r>
            <a:r>
              <a:rPr lang="es-ES" altLang="en-US" dirty="0"/>
              <a:t> of </a:t>
            </a:r>
            <a:r>
              <a:rPr lang="es-ES" altLang="en-US" dirty="0" err="1"/>
              <a:t>radiological</a:t>
            </a:r>
            <a:r>
              <a:rPr lang="es-ES" altLang="en-US" dirty="0"/>
              <a:t> </a:t>
            </a:r>
            <a:r>
              <a:rPr lang="es-ES" altLang="en-US" dirty="0" err="1"/>
              <a:t>protection</a:t>
            </a:r>
            <a:r>
              <a:rPr lang="es-ES" altLang="en-US" dirty="0"/>
              <a:t>: </a:t>
            </a:r>
            <a:r>
              <a:rPr lang="es-ES" altLang="en-US" dirty="0" err="1"/>
              <a:t>justiﬁcation</a:t>
            </a:r>
            <a:r>
              <a:rPr lang="es-ES" altLang="en-US" dirty="0"/>
              <a:t> of </a:t>
            </a:r>
            <a:r>
              <a:rPr lang="es-ES" altLang="en-US" dirty="0" err="1"/>
              <a:t>practices</a:t>
            </a:r>
            <a:r>
              <a:rPr lang="es-ES" altLang="en-US" dirty="0"/>
              <a:t>, optimisation of </a:t>
            </a:r>
            <a:r>
              <a:rPr lang="es-ES" altLang="en-US" dirty="0" err="1"/>
              <a:t>protection</a:t>
            </a:r>
            <a:r>
              <a:rPr lang="es-ES" altLang="en-US" dirty="0"/>
              <a:t>, and </a:t>
            </a:r>
            <a:r>
              <a:rPr lang="es-ES" altLang="en-US" dirty="0" err="1"/>
              <a:t>dose</a:t>
            </a:r>
            <a:r>
              <a:rPr lang="es-ES" altLang="en-US" dirty="0"/>
              <a:t> </a:t>
            </a:r>
            <a:r>
              <a:rPr lang="es-ES" altLang="en-US" dirty="0" err="1"/>
              <a:t>limitation</a:t>
            </a:r>
            <a:r>
              <a:rPr lang="es-ES" altLang="en-US" dirty="0"/>
              <a:t> </a:t>
            </a:r>
            <a:r>
              <a:rPr lang="es-ES" altLang="en-US" dirty="0" err="1"/>
              <a:t>for</a:t>
            </a:r>
            <a:r>
              <a:rPr lang="es-ES" altLang="en-US" dirty="0"/>
              <a:t> </a:t>
            </a:r>
            <a:r>
              <a:rPr lang="es-ES" altLang="en-US" dirty="0" err="1"/>
              <a:t>individuals</a:t>
            </a:r>
            <a:r>
              <a:rPr lang="es-ES" altLang="en-US" dirty="0"/>
              <a:t>, </a:t>
            </a:r>
            <a:r>
              <a:rPr lang="es-ES" altLang="en-US" dirty="0" err="1"/>
              <a:t>who</a:t>
            </a:r>
            <a:r>
              <a:rPr lang="es-ES" altLang="en-US" dirty="0"/>
              <a:t>, in </a:t>
            </a:r>
            <a:r>
              <a:rPr lang="es-ES" altLang="en-US" dirty="0" err="1"/>
              <a:t>the</a:t>
            </a:r>
            <a:r>
              <a:rPr lang="es-ES" altLang="en-US" dirty="0"/>
              <a:t> </a:t>
            </a:r>
            <a:r>
              <a:rPr lang="es-ES" altLang="en-US" dirty="0" err="1"/>
              <a:t>context</a:t>
            </a:r>
            <a:r>
              <a:rPr lang="es-ES" altLang="en-US" dirty="0"/>
              <a:t> of </a:t>
            </a:r>
            <a:r>
              <a:rPr lang="es-ES" altLang="en-US" dirty="0" err="1"/>
              <a:t>this</a:t>
            </a:r>
            <a:r>
              <a:rPr lang="es-ES" altLang="en-US" dirty="0"/>
              <a:t> </a:t>
            </a:r>
            <a:r>
              <a:rPr lang="es-ES" altLang="en-US" dirty="0" err="1"/>
              <a:t>publication</a:t>
            </a:r>
            <a:r>
              <a:rPr lang="es-ES" altLang="en-US" dirty="0"/>
              <a:t>, are </a:t>
            </a:r>
            <a:r>
              <a:rPr lang="es-ES" altLang="en-US" dirty="0" err="1"/>
              <a:t>primarily</a:t>
            </a:r>
            <a:r>
              <a:rPr lang="es-ES" altLang="en-US" dirty="0"/>
              <a:t> </a:t>
            </a:r>
            <a:r>
              <a:rPr lang="es-ES" altLang="en-US" dirty="0" err="1"/>
              <a:t>the</a:t>
            </a:r>
            <a:r>
              <a:rPr lang="es-ES" altLang="en-US" dirty="0"/>
              <a:t> </a:t>
            </a:r>
            <a:r>
              <a:rPr lang="es-ES" altLang="en-US" dirty="0" err="1"/>
              <a:t>professionals</a:t>
            </a:r>
            <a:r>
              <a:rPr lang="es-ES" altLang="en-US" dirty="0"/>
              <a:t> </a:t>
            </a:r>
            <a:r>
              <a:rPr lang="es-ES" altLang="en-US" dirty="0" err="1"/>
              <a:t>involved</a:t>
            </a:r>
            <a:r>
              <a:rPr lang="es-ES" altLang="en-US" dirty="0"/>
              <a:t> in </a:t>
            </a:r>
            <a:r>
              <a:rPr lang="es-ES" altLang="en-US" dirty="0" err="1"/>
              <a:t>the</a:t>
            </a:r>
            <a:r>
              <a:rPr lang="es-ES" altLang="en-US" dirty="0"/>
              <a:t> </a:t>
            </a:r>
            <a:r>
              <a:rPr lang="es-ES" altLang="en-US" dirty="0" err="1"/>
              <a:t>interventions</a:t>
            </a:r>
            <a:r>
              <a:rPr lang="es-ES" altLang="en-US" dirty="0"/>
              <a:t>.</a:t>
            </a:r>
          </a:p>
          <a:p>
            <a:pPr eaLnBrk="1" hangingPunct="1"/>
            <a:r>
              <a:rPr lang="es-ES" altLang="en-US" dirty="0"/>
              <a:t>. </a:t>
            </a:r>
          </a:p>
          <a:p>
            <a:pPr eaLnBrk="1" hangingPunct="1"/>
            <a:endParaRPr lang="en-US" altLang="en-US" dirty="0">
              <a:ea typeface="ＭＳ Ｐゴシック" panose="020B0600070205080204" pitchFamily="34" charset="-128"/>
            </a:endParaRPr>
          </a:p>
        </p:txBody>
      </p:sp>
      <p:sp>
        <p:nvSpPr>
          <p:cNvPr id="20484" name="Slide Number Placeholder 2">
            <a:extLst>
              <a:ext uri="{FF2B5EF4-FFF2-40B4-BE49-F238E27FC236}">
                <a16:creationId xmlns:a16="http://schemas.microsoft.com/office/drawing/2014/main" xmlns="" id="{2F7204F5-81D4-4D8C-BB5C-07C4BB23668A}"/>
              </a:ext>
            </a:extLst>
          </p:cNvPr>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rgbClr val="083763"/>
              </a:buClr>
              <a:buSzPct val="95000"/>
              <a:buFont typeface="Wingdings 2" panose="05020102010507070707" pitchFamily="18" charset="2"/>
              <a:buChar char=""/>
              <a:defRPr sz="26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buClr>
                <a:srgbClr val="083763"/>
              </a:buClr>
              <a:buSzPct val="85000"/>
              <a:buFont typeface="Wingdings 2" panose="05020102010507070707" pitchFamily="18" charset="2"/>
              <a:buChar char=""/>
              <a:defRPr sz="24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buClr>
                <a:srgbClr val="083763"/>
              </a:buClr>
              <a:buSzPct val="70000"/>
              <a:buFont typeface="Wingdings 2" panose="05020102010507070707" pitchFamily="18" charset="2"/>
              <a:buChar char=""/>
              <a:defRPr sz="21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lr>
                <a:srgbClr val="083763"/>
              </a:buClr>
              <a:buSzPct val="65000"/>
              <a:buFont typeface="Wingdings 2" panose="05020102010507070707" pitchFamily="18" charset="2"/>
              <a:buChar char=""/>
              <a:defRPr sz="20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lr>
                <a:srgbClr val="083763"/>
              </a:buClr>
              <a:buSzPct val="65000"/>
              <a:buFont typeface="Wingdings 2" panose="05020102010507070707" pitchFamily="18" charset="2"/>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rgbClr val="083763"/>
              </a:buClr>
              <a:buSzPct val="65000"/>
              <a:buFont typeface="Wingdings 2" panose="05020102010507070707" pitchFamily="18" charset="2"/>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rgbClr val="083763"/>
              </a:buClr>
              <a:buSzPct val="65000"/>
              <a:buFont typeface="Wingdings 2" panose="05020102010507070707" pitchFamily="18" charset="2"/>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rgbClr val="083763"/>
              </a:buClr>
              <a:buSzPct val="65000"/>
              <a:buFont typeface="Wingdings 2" panose="05020102010507070707" pitchFamily="18" charset="2"/>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rgbClr val="083763"/>
              </a:buClr>
              <a:buSzPct val="65000"/>
              <a:buFont typeface="Wingdings 2" panose="05020102010507070707" pitchFamily="18" charset="2"/>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ClrTx/>
              <a:buSzTx/>
              <a:buFontTx/>
              <a:buNone/>
            </a:pPr>
            <a:fld id="{4B60297E-33DE-4187-8768-846D14E07E83}" type="slidenum">
              <a:rPr lang="en-US" altLang="en-US" sz="1200">
                <a:solidFill>
                  <a:srgbClr val="045C75"/>
                </a:solidFill>
                <a:ea typeface="ＭＳ Ｐゴシック" panose="020B0600070205080204" pitchFamily="34" charset="-128"/>
              </a:rPr>
              <a:pPr eaLnBrk="1" hangingPunct="1">
                <a:spcBef>
                  <a:spcPct val="0"/>
                </a:spcBef>
                <a:buClrTx/>
                <a:buSzTx/>
                <a:buFontTx/>
                <a:buNone/>
              </a:pPr>
              <a:t>9</a:t>
            </a:fld>
            <a:endParaRPr lang="en-US" altLang="en-US" sz="1200">
              <a:solidFill>
                <a:srgbClr val="045C75"/>
              </a:solidFill>
              <a:ea typeface="ＭＳ Ｐゴシック" panose="020B0600070205080204" pitchFamily="34" charset="-128"/>
            </a:endParaRPr>
          </a:p>
        </p:txBody>
      </p:sp>
    </p:spTree>
  </p:cSld>
  <p:clrMapOvr>
    <a:masterClrMapping/>
  </p:clrMapOvr>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txDef>
      <a:spPr/>
      <a:bodyPr vert="horz" lIns="0" rIns="18288">
        <a:normAutofit/>
      </a:bodyPr>
      <a:lstStyle>
        <a:defPPr marL="0" marR="45720" indent="0" algn="r" defTabSz="914400" rtl="0" eaLnBrk="1" fontAlgn="auto" latinLnBrk="0" hangingPunct="1">
          <a:lnSpc>
            <a:spcPct val="100000"/>
          </a:lnSpc>
          <a:spcBef>
            <a:spcPct val="20000"/>
          </a:spcBef>
          <a:spcAft>
            <a:spcPts val="0"/>
          </a:spcAft>
          <a:buClr>
            <a:schemeClr val="accent3"/>
          </a:buClr>
          <a:buSzPct val="95000"/>
          <a:buFont typeface="Wingdings 2"/>
          <a:buNone/>
          <a:tabLst/>
          <a:defRPr kumimoji="0" sz="1600" b="0" i="0" u="none" strike="noStrike" kern="1200" cap="none" spc="0" normalizeH="0" baseline="0" noProof="0" dirty="0" smtClean="0">
            <a:ln>
              <a:noFill/>
            </a:ln>
            <a:solidFill>
              <a:schemeClr val="tx1"/>
            </a:solidFill>
            <a:effectLst/>
            <a:uLnTx/>
            <a:uFillTx/>
            <a:latin typeface="+mn-lt"/>
            <a:ea typeface="+mn-ea"/>
            <a:cs typeface="+mn-cs"/>
          </a:defRPr>
        </a:defPPr>
      </a:lstStyle>
    </a:txDef>
  </a:objectDefaults>
  <a:extraClrSchemeLst/>
</a:theme>
</file>

<file path=ppt/theme/theme2.xml><?xml version="1.0" encoding="utf-8"?>
<a:theme xmlns:a="http://schemas.openxmlformats.org/drawingml/2006/main" name="1_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txDef>
      <a:spPr/>
      <a:bodyPr vert="horz" lIns="0" rIns="18288">
        <a:normAutofit/>
      </a:bodyPr>
      <a:lstStyle>
        <a:defPPr marL="0" marR="45720" indent="0" algn="r" defTabSz="914400" rtl="0" eaLnBrk="1" fontAlgn="auto" latinLnBrk="0" hangingPunct="1">
          <a:lnSpc>
            <a:spcPct val="100000"/>
          </a:lnSpc>
          <a:spcBef>
            <a:spcPct val="20000"/>
          </a:spcBef>
          <a:spcAft>
            <a:spcPts val="0"/>
          </a:spcAft>
          <a:buClr>
            <a:schemeClr val="accent3"/>
          </a:buClr>
          <a:buSzPct val="95000"/>
          <a:buFont typeface="Wingdings 2"/>
          <a:buNone/>
          <a:tabLst/>
          <a:defRPr kumimoji="0" sz="1600" b="0" i="0" u="none" strike="noStrike" kern="1200" cap="none" spc="0" normalizeH="0" baseline="0" noProof="0" dirty="0" smtClean="0">
            <a:ln>
              <a:noFill/>
            </a:ln>
            <a:solidFill>
              <a:schemeClr val="tx1"/>
            </a:solidFill>
            <a:effectLst/>
            <a:uLnTx/>
            <a:uFillTx/>
            <a:latin typeface="+mn-lt"/>
            <a:ea typeface="+mn-ea"/>
            <a:cs typeface="+mn-cs"/>
          </a:defRPr>
        </a:defPPr>
      </a:lstStyle>
    </a:tx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3.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4.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5.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6.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7.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8.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emplate>Flow</Template>
  <TotalTime>8012</TotalTime>
  <Words>2145</Words>
  <Application>Microsoft Office PowerPoint</Application>
  <PresentationFormat>Presentación en pantalla (4:3)</PresentationFormat>
  <Paragraphs>150</Paragraphs>
  <Slides>35</Slides>
  <Notes>4</Notes>
  <HiddenSlides>0</HiddenSlides>
  <MMClips>0</MMClips>
  <ScaleCrop>false</ScaleCrop>
  <HeadingPairs>
    <vt:vector size="4" baseType="variant">
      <vt:variant>
        <vt:lpstr>Tema</vt:lpstr>
      </vt:variant>
      <vt:variant>
        <vt:i4>2</vt:i4>
      </vt:variant>
      <vt:variant>
        <vt:lpstr>Títulos de diapositiva</vt:lpstr>
      </vt:variant>
      <vt:variant>
        <vt:i4>35</vt:i4>
      </vt:variant>
    </vt:vector>
  </HeadingPairs>
  <TitlesOfParts>
    <vt:vector size="37" baseType="lpstr">
      <vt:lpstr>Flow</vt:lpstr>
      <vt:lpstr>1_Flow</vt:lpstr>
      <vt:lpstr>Occupational Radiological Protection in Interventional Procedures</vt:lpstr>
      <vt:lpstr>Presentación de PowerPoint</vt:lpstr>
      <vt:lpstr>Presentación de PowerPoint</vt:lpstr>
      <vt:lpstr>Disclosure </vt:lpstr>
      <vt:lpstr>Section Headings in ICRP 139 This presentation only covers Main Points and Recommendations</vt:lpstr>
      <vt:lpstr>Motivation for this Publication</vt:lpstr>
      <vt:lpstr>Main Points 1   (p 25, ICRP 139), Introduction</vt:lpstr>
      <vt:lpstr>Main Points 2  (p 29, ICRP 139), Issues</vt:lpstr>
      <vt:lpstr>Main Points 3 (p 45, ICRP 139), Application of the protection principles </vt:lpstr>
      <vt:lpstr>Main Points 4 (p 45, ICRP 139), Application of the protection principles </vt:lpstr>
      <vt:lpstr>Main Points 5 (p 51, ICRP 139) monitoring and dose assessment</vt:lpstr>
      <vt:lpstr>Main Points 6   (p 51, ICRP 139), monitoring and dose assessment</vt:lpstr>
      <vt:lpstr>Main points 7 (p 69, ICRP 139) Radiological protection methods and programme</vt:lpstr>
      <vt:lpstr>Main points 8 (p 69, ICRP 139) Radiological protection methods and programme</vt:lpstr>
      <vt:lpstr>Main points 9 (p 69, ICRP 139) Radiological protection methods and programme</vt:lpstr>
      <vt:lpstr>Main points 9 (p 69, ICRP 139) Radiological protection methods and programme</vt:lpstr>
      <vt:lpstr>Recommendations 1 (pp 91-94, ICRP 139)</vt:lpstr>
      <vt:lpstr>Recommendations 2 (pp 91-94, ICRP 139)</vt:lpstr>
      <vt:lpstr>Recommendations 2 (pp 91-94 , ICRP 139)</vt:lpstr>
      <vt:lpstr>Recommendations 3 (pp 91-94 , ICRP 139)</vt:lpstr>
      <vt:lpstr>Recommendations 4 (pp 91-94 , ICRP 139)</vt:lpstr>
      <vt:lpstr>Recommendations 5 (pp 91-94 , ICRP 139)</vt:lpstr>
      <vt:lpstr>Recommendations 6  (pp 91-94 , ICRP 139)</vt:lpstr>
      <vt:lpstr>Recommendations 7 (pp 91-94 , ICRP 139)</vt:lpstr>
      <vt:lpstr>Recommendations 8 (pp 91-94 , ICRP 139)</vt:lpstr>
      <vt:lpstr>Recommendations 9 (pp 91-94 , ICRP 139)</vt:lpstr>
      <vt:lpstr>Recommendations 10 (pp 91-94 , ICRP 139)</vt:lpstr>
      <vt:lpstr>Recommendations 11 (pp 91-94 , ICRP 139)</vt:lpstr>
      <vt:lpstr>Recommendations 12 (pp 91-94 , ICRP 139)</vt:lpstr>
      <vt:lpstr>Recommendations 13  (pp 91-94 , ICRP 139)</vt:lpstr>
      <vt:lpstr>Recommendations 14 (pp 91-94 , ICRP 139)</vt:lpstr>
      <vt:lpstr>Recommendations 15 (pp 91-94 , ICRP 139)</vt:lpstr>
      <vt:lpstr>Recommendations 16 (pp 91-94 , ICRP 139)</vt:lpstr>
      <vt:lpstr>Publication to be cited as </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Slide</dc:title>
  <dc:creator>Chris</dc:creator>
  <cp:lastModifiedBy>Pedro Ortiz Lopez</cp:lastModifiedBy>
  <cp:revision>239</cp:revision>
  <cp:lastPrinted>2019-04-17T20:29:07Z</cp:lastPrinted>
  <dcterms:created xsi:type="dcterms:W3CDTF">2006-08-16T00:00:00Z</dcterms:created>
  <dcterms:modified xsi:type="dcterms:W3CDTF">2019-04-17T21:15:07Z</dcterms:modified>
</cp:coreProperties>
</file>